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D6EF0-0144-494D-BD5A-0513AAF00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8D421-3158-4673-AA12-91348AF1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D14B-3126-4208-8079-6BEE7F712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C187A-A7FF-433C-9E7D-7CE9A7FB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E3B63-DAAA-4A19-B7A9-A23E3805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7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46DC-99FC-4DBA-9884-73B35DF5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671DD-85DC-4701-A0C7-0E18F8470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1E479-CCEA-4507-BAB4-D968B5B2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F3973-CAE6-4F7F-9F4B-38358D2C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5500C-88D2-47C7-AA22-822FB95F4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8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37996E-4412-451C-BA57-A14E8E307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08E9B-0970-4E36-A51E-C1119B2DF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5FC5C-9132-4664-8B44-43CE3663F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5E61A-D079-4507-BBE1-6361E9DC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68AE3-908C-4746-B596-C27FC446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9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EFF5-E76A-4D7E-902F-B8F7222B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20F9-1B3B-4A39-87F2-93DB020B2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70C48-E47A-46C7-816E-59255E5E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4CBB4-87DB-4865-9A8C-F48C68D0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DD9CB-1112-438B-8AF1-DA7E3EC7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3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4F52-5EA6-474B-8627-F9D2628B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EF77D-E09C-4AC1-9406-BBC433F0D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5CA33-BE6C-4468-986F-01B60FC3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C8410-C010-4E12-92A9-E53A75AE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39737-2A87-4F60-B8A6-88AEBE98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6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2607-ADF8-437E-8EE0-CBE2D675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CE549-1CB8-41AF-A16D-2DCEC8EB2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B294F-3CCC-4BD3-AC28-169CFC1BE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F5729-AD02-49C7-A8D5-3C9B11845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8DF00-817F-47C9-A0E8-5ED86BE3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CA991-3F4A-47F6-B9A4-029AA3C9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0606-DB0C-4BBA-BE74-A737F113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FDF7E-EA12-40B4-86B0-678A06466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E98F7-9F56-465B-825A-28784EA59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99D80-78EF-4E4C-B084-A4EB84F8D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BE075-FF9C-42BC-A023-08CE1E82B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5154A-2F53-4529-AB6F-32A73284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A2020D-5849-4028-BFB8-E6BA1D9B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315C68-CB0B-409A-B270-5C7DCA7B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3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333C-E9E6-425C-AD79-9E9D97F0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B1E72-F789-4B98-8543-96B4C76C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B2033-3275-4475-AD22-ED35F7B71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6CECF-D6BC-4D9A-B9C5-5188119A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9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6B9D0-A1DD-44B1-96AC-96703DE9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1A75E-22CD-44ED-9AC6-C4BCC6148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0BE71-AC2C-4AA6-9FC3-0BFD8877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7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CD5F-5169-46E2-BAA9-5D37FC7D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5D5B-A3A0-4CF6-B6E5-540E81C64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915D5-B7A1-4C09-8A3D-287C0C723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5099F-558C-47E3-B282-A6EB7299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0B150-88BD-4287-9788-D758E64C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7FE56-B4BC-4BE9-BDD9-AF0B4607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6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7167-BDC2-4EFB-8057-0A348856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E8680F-60B4-4426-99FD-0DA1C0C9B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75F91-9B50-432B-83D9-57788754E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F758A-2EA9-4B59-93FC-B46F7540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F275C-4B93-4913-930B-07808680D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6359E-5153-4F8F-A22A-27A7AEAC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0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10BE7-8485-43DC-9AFA-9A1AFD94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92C40-8B3A-484F-937B-203E6BAF3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4DC2-4E1E-4B75-9DB5-35E4DD1200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99C53-BD44-456B-95C8-6335AB80CB08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114F9-9264-4EA7-B482-3B3D2C9F1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31AF7-EAC4-40C5-8C79-B3DDA7090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51F97-0B91-41C1-8F15-502F7F0B8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7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F16689-1CCF-D144-A4C7-761EE637AF42}"/>
              </a:ext>
            </a:extLst>
          </p:cNvPr>
          <p:cNvGrpSpPr/>
          <p:nvPr/>
        </p:nvGrpSpPr>
        <p:grpSpPr>
          <a:xfrm>
            <a:off x="376386" y="196567"/>
            <a:ext cx="11733343" cy="6429656"/>
            <a:chOff x="376386" y="196567"/>
            <a:chExt cx="11733343" cy="642965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944732-48B9-42FA-B8CA-E02E8518992B}"/>
                </a:ext>
              </a:extLst>
            </p:cNvPr>
            <p:cNvGrpSpPr/>
            <p:nvPr/>
          </p:nvGrpSpPr>
          <p:grpSpPr>
            <a:xfrm>
              <a:off x="3493416" y="1189189"/>
              <a:ext cx="2351314" cy="1827723"/>
              <a:chOff x="517972" y="3460557"/>
              <a:chExt cx="2351314" cy="182772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CF315A7-A90C-4323-95CC-01F8C14FF933}"/>
                  </a:ext>
                </a:extLst>
              </p:cNvPr>
              <p:cNvGrpSpPr/>
              <p:nvPr/>
            </p:nvGrpSpPr>
            <p:grpSpPr>
              <a:xfrm>
                <a:off x="517972" y="3460557"/>
                <a:ext cx="2351314" cy="1827723"/>
                <a:chOff x="697223" y="1601277"/>
                <a:chExt cx="2351314" cy="182772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BD51F8F-7C89-445A-8981-36430C3A55B2}"/>
                    </a:ext>
                  </a:extLst>
                </p:cNvPr>
                <p:cNvGrpSpPr/>
                <p:nvPr/>
              </p:nvGrpSpPr>
              <p:grpSpPr>
                <a:xfrm>
                  <a:off x="779348" y="1601277"/>
                  <a:ext cx="2007395" cy="1827723"/>
                  <a:chOff x="814182" y="1271451"/>
                  <a:chExt cx="2773749" cy="2525485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50A144F3-776A-46AD-AF2F-2AEAC34897FB}"/>
                      </a:ext>
                    </a:extLst>
                  </p:cNvPr>
                  <p:cNvSpPr/>
                  <p:nvPr/>
                </p:nvSpPr>
                <p:spPr>
                  <a:xfrm>
                    <a:off x="814182" y="1645924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96CFB3A-4BBF-410C-B52F-36558D626DD8}"/>
                      </a:ext>
                    </a:extLst>
                  </p:cNvPr>
                  <p:cNvSpPr/>
                  <p:nvPr/>
                </p:nvSpPr>
                <p:spPr>
                  <a:xfrm>
                    <a:off x="814182" y="2373087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B1DA4D02-B2D4-4897-B21A-D2E7110C91FD}"/>
                      </a:ext>
                    </a:extLst>
                  </p:cNvPr>
                  <p:cNvSpPr/>
                  <p:nvPr/>
                </p:nvSpPr>
                <p:spPr>
                  <a:xfrm>
                    <a:off x="814182" y="3100250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E8007F7F-32FA-4208-9145-CFB0722D1691}"/>
                      </a:ext>
                    </a:extLst>
                  </p:cNvPr>
                  <p:cNvSpPr/>
                  <p:nvPr/>
                </p:nvSpPr>
                <p:spPr>
                  <a:xfrm>
                    <a:off x="1062446" y="1271451"/>
                    <a:ext cx="2525485" cy="252548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F47AAED6-FFE2-4FB8-8811-914016759E36}"/>
                      </a:ext>
                    </a:extLst>
                  </p:cNvPr>
                  <p:cNvSpPr/>
                  <p:nvPr/>
                </p:nvSpPr>
                <p:spPr>
                  <a:xfrm>
                    <a:off x="1217022" y="1974667"/>
                    <a:ext cx="2216331" cy="11190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40E9BA1-E4C8-49DF-B667-1870C91BFACF}"/>
                    </a:ext>
                  </a:extLst>
                </p:cNvPr>
                <p:cNvSpPr txBox="1"/>
                <p:nvPr/>
              </p:nvSpPr>
              <p:spPr>
                <a:xfrm>
                  <a:off x="697223" y="1690034"/>
                  <a:ext cx="23513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Luminometer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0D817A-F059-4DF0-A46D-B9B003224737}"/>
                  </a:ext>
                </a:extLst>
              </p:cNvPr>
              <p:cNvSpPr txBox="1"/>
              <p:nvPr/>
            </p:nvSpPr>
            <p:spPr>
              <a:xfrm>
                <a:off x="891637" y="4084191"/>
                <a:ext cx="160398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&gt; Measurement</a:t>
                </a:r>
              </a:p>
              <a:p>
                <a:r>
                  <a:rPr lang="en-US" sz="1100" dirty="0"/>
                  <a:t>&gt; Status - OK</a:t>
                </a:r>
              </a:p>
              <a:p>
                <a:r>
                  <a:rPr lang="en-US" sz="1100" dirty="0"/>
                  <a:t>&gt; Choose calibration</a:t>
                </a: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B8E0F1-5BB7-4D0C-A8D7-2635CFABFAFC}"/>
                </a:ext>
              </a:extLst>
            </p:cNvPr>
            <p:cNvSpPr/>
            <p:nvPr/>
          </p:nvSpPr>
          <p:spPr>
            <a:xfrm>
              <a:off x="501513" y="231777"/>
              <a:ext cx="741179" cy="74117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1FE27-BDAB-475A-880D-C7EBFEA740F1}"/>
                </a:ext>
              </a:extLst>
            </p:cNvPr>
            <p:cNvSpPr txBox="1"/>
            <p:nvPr/>
          </p:nvSpPr>
          <p:spPr>
            <a:xfrm>
              <a:off x="1322241" y="252520"/>
              <a:ext cx="13700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POWER ON DEVICE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C67BDF8-5201-497D-8874-78C896BB3BBB}"/>
                </a:ext>
              </a:extLst>
            </p:cNvPr>
            <p:cNvGrpSpPr/>
            <p:nvPr/>
          </p:nvGrpSpPr>
          <p:grpSpPr>
            <a:xfrm>
              <a:off x="6542559" y="1181299"/>
              <a:ext cx="2351314" cy="1827723"/>
              <a:chOff x="517972" y="3460557"/>
              <a:chExt cx="2351314" cy="182772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34BD7F2-44FF-4E41-8FA6-04E36B345203}"/>
                  </a:ext>
                </a:extLst>
              </p:cNvPr>
              <p:cNvGrpSpPr/>
              <p:nvPr/>
            </p:nvGrpSpPr>
            <p:grpSpPr>
              <a:xfrm>
                <a:off x="517972" y="3460557"/>
                <a:ext cx="2351314" cy="1827723"/>
                <a:chOff x="697223" y="1601277"/>
                <a:chExt cx="2351314" cy="182772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5F056BA1-18A3-43D9-AE8B-66EC96D269EB}"/>
                    </a:ext>
                  </a:extLst>
                </p:cNvPr>
                <p:cNvGrpSpPr/>
                <p:nvPr/>
              </p:nvGrpSpPr>
              <p:grpSpPr>
                <a:xfrm>
                  <a:off x="779348" y="1601277"/>
                  <a:ext cx="2007395" cy="1827723"/>
                  <a:chOff x="814182" y="1271451"/>
                  <a:chExt cx="2773749" cy="252548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ECFD8CE-9F48-4E97-A354-9C1648A3F119}"/>
                      </a:ext>
                    </a:extLst>
                  </p:cNvPr>
                  <p:cNvSpPr/>
                  <p:nvPr/>
                </p:nvSpPr>
                <p:spPr>
                  <a:xfrm>
                    <a:off x="814182" y="1645924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34C97C2-A0AF-4692-AB17-A262EFA7CDEB}"/>
                      </a:ext>
                    </a:extLst>
                  </p:cNvPr>
                  <p:cNvSpPr/>
                  <p:nvPr/>
                </p:nvSpPr>
                <p:spPr>
                  <a:xfrm>
                    <a:off x="814182" y="2373087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4964DC6-97DB-4C56-9976-02EC7CF7BD3E}"/>
                      </a:ext>
                    </a:extLst>
                  </p:cNvPr>
                  <p:cNvSpPr/>
                  <p:nvPr/>
                </p:nvSpPr>
                <p:spPr>
                  <a:xfrm>
                    <a:off x="814182" y="3100250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21B8860A-5A82-4276-86B6-2422EDE71258}"/>
                      </a:ext>
                    </a:extLst>
                  </p:cNvPr>
                  <p:cNvSpPr/>
                  <p:nvPr/>
                </p:nvSpPr>
                <p:spPr>
                  <a:xfrm>
                    <a:off x="1062446" y="1271451"/>
                    <a:ext cx="2525485" cy="252548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2CE2374-36C6-486A-8B76-DB56FE96C16C}"/>
                      </a:ext>
                    </a:extLst>
                  </p:cNvPr>
                  <p:cNvSpPr/>
                  <p:nvPr/>
                </p:nvSpPr>
                <p:spPr>
                  <a:xfrm>
                    <a:off x="1217022" y="1974667"/>
                    <a:ext cx="2216331" cy="11190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3E0887D-79B0-4F4B-9CD2-520203C601E3}"/>
                    </a:ext>
                  </a:extLst>
                </p:cNvPr>
                <p:cNvSpPr txBox="1"/>
                <p:nvPr/>
              </p:nvSpPr>
              <p:spPr>
                <a:xfrm>
                  <a:off x="697223" y="1690034"/>
                  <a:ext cx="23513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Luminometer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ECBEF3-1A79-462B-B090-C94165E0AD9D}"/>
                  </a:ext>
                </a:extLst>
              </p:cNvPr>
              <p:cNvSpPr txBox="1"/>
              <p:nvPr/>
            </p:nvSpPr>
            <p:spPr>
              <a:xfrm>
                <a:off x="891637" y="4084191"/>
                <a:ext cx="160398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&gt; Autoexposure</a:t>
                </a:r>
              </a:p>
              <a:p>
                <a:r>
                  <a:rPr lang="en-US" sz="1100" dirty="0"/>
                  <a:t>&gt; Timed exposure</a:t>
                </a:r>
              </a:p>
              <a:p>
                <a:r>
                  <a:rPr lang="en-US" sz="1100" dirty="0"/>
                  <a:t>&gt; Back to main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2616D8-574C-43A8-A100-1784918736EF}"/>
                </a:ext>
              </a:extLst>
            </p:cNvPr>
            <p:cNvSpPr txBox="1"/>
            <p:nvPr/>
          </p:nvSpPr>
          <p:spPr>
            <a:xfrm>
              <a:off x="9159971" y="1226085"/>
              <a:ext cx="2567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Tap top button </a:t>
              </a:r>
              <a:r>
                <a:rPr lang="en-US" dirty="0"/>
                <a:t>for autoexposure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8B37D0F-77C4-4092-B8BF-6D3D01D0111E}"/>
                </a:ext>
              </a:extLst>
            </p:cNvPr>
            <p:cNvSpPr txBox="1"/>
            <p:nvPr/>
          </p:nvSpPr>
          <p:spPr>
            <a:xfrm>
              <a:off x="9159971" y="2233064"/>
              <a:ext cx="29497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Tap/hold middle button</a:t>
              </a:r>
            </a:p>
            <a:p>
              <a:r>
                <a:rPr lang="en-US" dirty="0"/>
                <a:t>for a timed measurement</a:t>
              </a:r>
            </a:p>
            <a:p>
              <a:endParaRPr lang="en-US" dirty="0"/>
            </a:p>
            <a:p>
              <a:r>
                <a:rPr lang="en-US" b="1" dirty="0"/>
                <a:t>ENSURE DEVICE IS UPRIGHT DURING MEASUREMENT!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D6374B3-F3F0-4A44-B877-5804579BCC7D}"/>
                </a:ext>
              </a:extLst>
            </p:cNvPr>
            <p:cNvGrpSpPr/>
            <p:nvPr/>
          </p:nvGrpSpPr>
          <p:grpSpPr>
            <a:xfrm>
              <a:off x="376386" y="1186824"/>
              <a:ext cx="2351314" cy="1827723"/>
              <a:chOff x="517972" y="3460557"/>
              <a:chExt cx="2351314" cy="1827723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C54FD25-DC20-4B5C-811F-6A457AA2FEAD}"/>
                  </a:ext>
                </a:extLst>
              </p:cNvPr>
              <p:cNvGrpSpPr/>
              <p:nvPr/>
            </p:nvGrpSpPr>
            <p:grpSpPr>
              <a:xfrm>
                <a:off x="517972" y="3460557"/>
                <a:ext cx="2351314" cy="1827723"/>
                <a:chOff x="697223" y="1601277"/>
                <a:chExt cx="2351314" cy="1827723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9CBE77C4-2DAC-422F-9619-074B076B3966}"/>
                    </a:ext>
                  </a:extLst>
                </p:cNvPr>
                <p:cNvGrpSpPr/>
                <p:nvPr/>
              </p:nvGrpSpPr>
              <p:grpSpPr>
                <a:xfrm>
                  <a:off x="779348" y="1601277"/>
                  <a:ext cx="2007395" cy="1827723"/>
                  <a:chOff x="814182" y="1271451"/>
                  <a:chExt cx="2773749" cy="2525485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60FB564-56E8-4039-8211-C47B8D730430}"/>
                      </a:ext>
                    </a:extLst>
                  </p:cNvPr>
                  <p:cNvSpPr/>
                  <p:nvPr/>
                </p:nvSpPr>
                <p:spPr>
                  <a:xfrm>
                    <a:off x="814182" y="1645924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63F2A226-FEF2-4314-9D2D-3092B75A8FA0}"/>
                      </a:ext>
                    </a:extLst>
                  </p:cNvPr>
                  <p:cNvSpPr/>
                  <p:nvPr/>
                </p:nvSpPr>
                <p:spPr>
                  <a:xfrm>
                    <a:off x="814182" y="2373087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36E268F6-6039-4FC4-AA48-2753F53122F2}"/>
                      </a:ext>
                    </a:extLst>
                  </p:cNvPr>
                  <p:cNvSpPr/>
                  <p:nvPr/>
                </p:nvSpPr>
                <p:spPr>
                  <a:xfrm>
                    <a:off x="814182" y="3100250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F4B2BF6A-5757-4F03-B0C1-AE0DD919EB1B}"/>
                      </a:ext>
                    </a:extLst>
                  </p:cNvPr>
                  <p:cNvSpPr/>
                  <p:nvPr/>
                </p:nvSpPr>
                <p:spPr>
                  <a:xfrm>
                    <a:off x="1062446" y="1271451"/>
                    <a:ext cx="2525485" cy="252548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71F31C8F-94C7-48A6-B124-3D03528C8044}"/>
                      </a:ext>
                    </a:extLst>
                  </p:cNvPr>
                  <p:cNvSpPr/>
                  <p:nvPr/>
                </p:nvSpPr>
                <p:spPr>
                  <a:xfrm>
                    <a:off x="1217022" y="1974667"/>
                    <a:ext cx="2216331" cy="11190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BAB459D-33F6-48A7-B7BB-AD85FC1C25C7}"/>
                    </a:ext>
                  </a:extLst>
                </p:cNvPr>
                <p:cNvSpPr txBox="1"/>
                <p:nvPr/>
              </p:nvSpPr>
              <p:spPr>
                <a:xfrm>
                  <a:off x="697223" y="1690034"/>
                  <a:ext cx="23513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Luminometer</a:t>
                  </a: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70B92B-29D2-4AD8-965E-D3D3FD9870F4}"/>
                  </a:ext>
                </a:extLst>
              </p:cNvPr>
              <p:cNvSpPr txBox="1"/>
              <p:nvPr/>
            </p:nvSpPr>
            <p:spPr>
              <a:xfrm>
                <a:off x="835703" y="4238089"/>
                <a:ext cx="16039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POWERED OFF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6CF41CC-BCA2-4B80-8DEA-A58FC3CC7654}"/>
                </a:ext>
              </a:extLst>
            </p:cNvPr>
            <p:cNvGrpSpPr/>
            <p:nvPr/>
          </p:nvGrpSpPr>
          <p:grpSpPr>
            <a:xfrm>
              <a:off x="458511" y="4798500"/>
              <a:ext cx="2351314" cy="1827723"/>
              <a:chOff x="517972" y="3460557"/>
              <a:chExt cx="2351314" cy="18277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D4719FD-0E93-4991-8C30-153963CB4620}"/>
                  </a:ext>
                </a:extLst>
              </p:cNvPr>
              <p:cNvGrpSpPr/>
              <p:nvPr/>
            </p:nvGrpSpPr>
            <p:grpSpPr>
              <a:xfrm>
                <a:off x="517972" y="3460557"/>
                <a:ext cx="2351314" cy="1827723"/>
                <a:chOff x="697223" y="1601277"/>
                <a:chExt cx="2351314" cy="1827723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156DD3DD-06D2-46E7-9E38-6E091ED5616C}"/>
                    </a:ext>
                  </a:extLst>
                </p:cNvPr>
                <p:cNvGrpSpPr/>
                <p:nvPr/>
              </p:nvGrpSpPr>
              <p:grpSpPr>
                <a:xfrm>
                  <a:off x="779348" y="1601277"/>
                  <a:ext cx="2007395" cy="1827723"/>
                  <a:chOff x="814182" y="1271451"/>
                  <a:chExt cx="2773749" cy="2525485"/>
                </a:xfrm>
              </p:grpSpPr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56D1AD75-566D-4C1F-B0FE-ADAD199E1984}"/>
                      </a:ext>
                    </a:extLst>
                  </p:cNvPr>
                  <p:cNvSpPr/>
                  <p:nvPr/>
                </p:nvSpPr>
                <p:spPr>
                  <a:xfrm>
                    <a:off x="814182" y="1645924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E9647DB2-7735-44EF-A9A8-D2A7295385A0}"/>
                      </a:ext>
                    </a:extLst>
                  </p:cNvPr>
                  <p:cNvSpPr/>
                  <p:nvPr/>
                </p:nvSpPr>
                <p:spPr>
                  <a:xfrm>
                    <a:off x="814182" y="2373087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5CD15432-A79D-4F18-8DAA-E1A8F5CC5D4D}"/>
                      </a:ext>
                    </a:extLst>
                  </p:cNvPr>
                  <p:cNvSpPr/>
                  <p:nvPr/>
                </p:nvSpPr>
                <p:spPr>
                  <a:xfrm>
                    <a:off x="814182" y="3100250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6A6D2BB9-A182-4A7E-8CE1-2509FF802E96}"/>
                      </a:ext>
                    </a:extLst>
                  </p:cNvPr>
                  <p:cNvSpPr/>
                  <p:nvPr/>
                </p:nvSpPr>
                <p:spPr>
                  <a:xfrm>
                    <a:off x="1062446" y="1271451"/>
                    <a:ext cx="2525485" cy="252548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744A02A5-1A9D-4B45-AF95-C86093B701CC}"/>
                      </a:ext>
                    </a:extLst>
                  </p:cNvPr>
                  <p:cNvSpPr/>
                  <p:nvPr/>
                </p:nvSpPr>
                <p:spPr>
                  <a:xfrm>
                    <a:off x="1217022" y="1974667"/>
                    <a:ext cx="2216331" cy="11190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A1A8AAA-5B08-4404-8E99-DB4228527166}"/>
                    </a:ext>
                  </a:extLst>
                </p:cNvPr>
                <p:cNvSpPr txBox="1"/>
                <p:nvPr/>
              </p:nvSpPr>
              <p:spPr>
                <a:xfrm>
                  <a:off x="697223" y="1690034"/>
                  <a:ext cx="23513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Luminometer</a:t>
                  </a:r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F7B39B2-8288-421F-AAEF-37481318E7E9}"/>
                  </a:ext>
                </a:extLst>
              </p:cNvPr>
              <p:cNvSpPr txBox="1"/>
              <p:nvPr/>
            </p:nvSpPr>
            <p:spPr>
              <a:xfrm>
                <a:off x="872908" y="3997420"/>
                <a:ext cx="16039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MEASUREMENT IN PROGRESS</a:t>
                </a:r>
              </a:p>
              <a:p>
                <a:r>
                  <a:rPr lang="en-US" sz="900" dirty="0"/>
                  <a:t>A: 1.23 +/- 0.23</a:t>
                </a:r>
              </a:p>
              <a:p>
                <a:r>
                  <a:rPr lang="en-US" sz="900" dirty="0"/>
                  <a:t>B: 2.5 +/- 1.1</a:t>
                </a:r>
              </a:p>
              <a:p>
                <a:r>
                  <a:rPr lang="en-US" sz="900" dirty="0"/>
                  <a:t>Elapsed: 8s	</a:t>
                </a:r>
                <a:r>
                  <a:rPr lang="en-US" sz="900" dirty="0" err="1"/>
                  <a:t>Trgt</a:t>
                </a:r>
                <a:r>
                  <a:rPr lang="en-US" sz="900" dirty="0"/>
                  <a:t>: 30s</a:t>
                </a:r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1D62191-64DD-4C01-BCA0-F8A627E1C566}"/>
                </a:ext>
              </a:extLst>
            </p:cNvPr>
            <p:cNvSpPr/>
            <p:nvPr/>
          </p:nvSpPr>
          <p:spPr>
            <a:xfrm>
              <a:off x="3568284" y="211034"/>
              <a:ext cx="741179" cy="74117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A35122-1936-44B1-9BBC-0F003851AE21}"/>
                </a:ext>
              </a:extLst>
            </p:cNvPr>
            <p:cNvSpPr txBox="1"/>
            <p:nvPr/>
          </p:nvSpPr>
          <p:spPr>
            <a:xfrm>
              <a:off x="4389012" y="231777"/>
              <a:ext cx="13700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TAP TOP BUTTON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E0E79EE-AD86-4778-8A10-D2F176A2442E}"/>
                </a:ext>
              </a:extLst>
            </p:cNvPr>
            <p:cNvSpPr/>
            <p:nvPr/>
          </p:nvSpPr>
          <p:spPr>
            <a:xfrm>
              <a:off x="6546860" y="196567"/>
              <a:ext cx="741179" cy="74117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3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49DCD23-FD42-4C07-A274-0B4A167F9BC9}"/>
                </a:ext>
              </a:extLst>
            </p:cNvPr>
            <p:cNvSpPr txBox="1"/>
            <p:nvPr/>
          </p:nvSpPr>
          <p:spPr>
            <a:xfrm>
              <a:off x="7367588" y="217310"/>
              <a:ext cx="24596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CHOOSE MEASUREMENT TYPE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9598709-CE30-49CB-B8D6-B564B7326BA7}"/>
                </a:ext>
              </a:extLst>
            </p:cNvPr>
            <p:cNvSpPr/>
            <p:nvPr/>
          </p:nvSpPr>
          <p:spPr>
            <a:xfrm>
              <a:off x="540636" y="3772940"/>
              <a:ext cx="741179" cy="74117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4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A963B59-5A5F-463A-AF30-1DFD5AFBD8EE}"/>
                </a:ext>
              </a:extLst>
            </p:cNvPr>
            <p:cNvSpPr txBox="1"/>
            <p:nvPr/>
          </p:nvSpPr>
          <p:spPr>
            <a:xfrm>
              <a:off x="1361364" y="3793683"/>
              <a:ext cx="1956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MEASUREMENT IN PROGRESS</a:t>
              </a:r>
            </a:p>
          </p:txBody>
        </p:sp>
        <p:sp>
          <p:nvSpPr>
            <p:cNvPr id="102" name="Left Brace 101">
              <a:extLst>
                <a:ext uri="{FF2B5EF4-FFF2-40B4-BE49-F238E27FC236}">
                  <a16:creationId xmlns:a16="http://schemas.microsoft.com/office/drawing/2014/main" id="{7AFA0939-3D19-4B31-856D-D1D9FCE564C6}"/>
                </a:ext>
              </a:extLst>
            </p:cNvPr>
            <p:cNvSpPr/>
            <p:nvPr/>
          </p:nvSpPr>
          <p:spPr>
            <a:xfrm>
              <a:off x="8786304" y="1207706"/>
              <a:ext cx="261797" cy="16722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84F629A-217C-477B-A508-674F9FEF38E1}"/>
                </a:ext>
              </a:extLst>
            </p:cNvPr>
            <p:cNvGrpSpPr/>
            <p:nvPr/>
          </p:nvGrpSpPr>
          <p:grpSpPr>
            <a:xfrm>
              <a:off x="3493416" y="4798500"/>
              <a:ext cx="2351314" cy="1827723"/>
              <a:chOff x="517972" y="3460557"/>
              <a:chExt cx="2351314" cy="1827723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0F63B18-4C28-4778-A42C-109EC33401D7}"/>
                  </a:ext>
                </a:extLst>
              </p:cNvPr>
              <p:cNvGrpSpPr/>
              <p:nvPr/>
            </p:nvGrpSpPr>
            <p:grpSpPr>
              <a:xfrm>
                <a:off x="517972" y="3460557"/>
                <a:ext cx="2351314" cy="1827723"/>
                <a:chOff x="697223" y="1601277"/>
                <a:chExt cx="2351314" cy="1827723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37A48361-B1F5-4F82-AEEE-38E570564248}"/>
                    </a:ext>
                  </a:extLst>
                </p:cNvPr>
                <p:cNvGrpSpPr/>
                <p:nvPr/>
              </p:nvGrpSpPr>
              <p:grpSpPr>
                <a:xfrm>
                  <a:off x="779348" y="1601277"/>
                  <a:ext cx="2007395" cy="1827723"/>
                  <a:chOff x="814182" y="1271451"/>
                  <a:chExt cx="2773749" cy="2525485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34222DB6-D8B1-49E7-B4D6-DACB83C945BC}"/>
                      </a:ext>
                    </a:extLst>
                  </p:cNvPr>
                  <p:cNvSpPr/>
                  <p:nvPr/>
                </p:nvSpPr>
                <p:spPr>
                  <a:xfrm>
                    <a:off x="814182" y="1645924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70C598B0-2DF9-4BC7-A18B-6F6D7A8E1315}"/>
                      </a:ext>
                    </a:extLst>
                  </p:cNvPr>
                  <p:cNvSpPr/>
                  <p:nvPr/>
                </p:nvSpPr>
                <p:spPr>
                  <a:xfrm>
                    <a:off x="814182" y="2373087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7C746007-FAB2-4473-9C24-BD80B2F38D7D}"/>
                      </a:ext>
                    </a:extLst>
                  </p:cNvPr>
                  <p:cNvSpPr/>
                  <p:nvPr/>
                </p:nvSpPr>
                <p:spPr>
                  <a:xfrm>
                    <a:off x="814182" y="3100250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21412BB2-754F-4AB9-9B23-A54A9D49768C}"/>
                      </a:ext>
                    </a:extLst>
                  </p:cNvPr>
                  <p:cNvSpPr/>
                  <p:nvPr/>
                </p:nvSpPr>
                <p:spPr>
                  <a:xfrm>
                    <a:off x="1062446" y="1271451"/>
                    <a:ext cx="2525485" cy="252548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A2227AC8-D638-4D40-B106-52CD801BABF1}"/>
                      </a:ext>
                    </a:extLst>
                  </p:cNvPr>
                  <p:cNvSpPr/>
                  <p:nvPr/>
                </p:nvSpPr>
                <p:spPr>
                  <a:xfrm>
                    <a:off x="1217022" y="1974667"/>
                    <a:ext cx="2216331" cy="11190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3D852AE5-39B1-4D78-8CF0-B09E6028668B}"/>
                    </a:ext>
                  </a:extLst>
                </p:cNvPr>
                <p:cNvSpPr txBox="1"/>
                <p:nvPr/>
              </p:nvSpPr>
              <p:spPr>
                <a:xfrm>
                  <a:off x="697223" y="1690034"/>
                  <a:ext cx="23513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Luminometer</a:t>
                  </a: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AEFF1E8-F0B0-4ABE-81A1-C5C6D513F560}"/>
                  </a:ext>
                </a:extLst>
              </p:cNvPr>
              <p:cNvSpPr txBox="1"/>
              <p:nvPr/>
            </p:nvSpPr>
            <p:spPr>
              <a:xfrm>
                <a:off x="835703" y="3974213"/>
                <a:ext cx="1603985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Final: Yes</a:t>
                </a:r>
              </a:p>
              <a:p>
                <a:r>
                  <a:rPr lang="en-US" sz="900" dirty="0"/>
                  <a:t>A: 1.23 +/- 0.23</a:t>
                </a:r>
              </a:p>
              <a:p>
                <a:r>
                  <a:rPr lang="en-US" sz="900" dirty="0"/>
                  <a:t>B: 2.5 +/- 1.1</a:t>
                </a:r>
              </a:p>
              <a:p>
                <a:r>
                  <a:rPr lang="en-US" sz="900" dirty="0"/>
                  <a:t>Elapsed: 30s	</a:t>
                </a:r>
                <a:r>
                  <a:rPr lang="en-US" sz="900" dirty="0" err="1"/>
                  <a:t>Trgt</a:t>
                </a:r>
                <a:r>
                  <a:rPr lang="en-US" sz="900" dirty="0"/>
                  <a:t>: 30s</a:t>
                </a:r>
              </a:p>
              <a:p>
                <a:r>
                  <a:rPr lang="en-US" sz="700" dirty="0"/>
                  <a:t>&gt; Clear and go to measurement screen</a:t>
                </a:r>
                <a:endParaRPr lang="en-US" sz="800" dirty="0"/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B6504EC-F5A3-4635-899F-55E032188A99}"/>
                </a:ext>
              </a:extLst>
            </p:cNvPr>
            <p:cNvSpPr/>
            <p:nvPr/>
          </p:nvSpPr>
          <p:spPr>
            <a:xfrm>
              <a:off x="3575541" y="3772940"/>
              <a:ext cx="741179" cy="74117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5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17083E6-9C71-4184-BD68-535F531C866D}"/>
                </a:ext>
              </a:extLst>
            </p:cNvPr>
            <p:cNvSpPr txBox="1"/>
            <p:nvPr/>
          </p:nvSpPr>
          <p:spPr>
            <a:xfrm>
              <a:off x="4396269" y="3793683"/>
              <a:ext cx="1956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FINAL MEASUREMENT</a:t>
              </a:r>
            </a:p>
          </p:txBody>
        </p:sp>
        <p:sp>
          <p:nvSpPr>
            <p:cNvPr id="115" name="Left Brace 114">
              <a:extLst>
                <a:ext uri="{FF2B5EF4-FFF2-40B4-BE49-F238E27FC236}">
                  <a16:creationId xmlns:a16="http://schemas.microsoft.com/office/drawing/2014/main" id="{B60CA602-34FB-4471-B861-D20715E2C050}"/>
                </a:ext>
              </a:extLst>
            </p:cNvPr>
            <p:cNvSpPr/>
            <p:nvPr/>
          </p:nvSpPr>
          <p:spPr>
            <a:xfrm>
              <a:off x="5754413" y="4887257"/>
              <a:ext cx="261797" cy="16722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B49A7CF-6ED3-4B45-876D-85803018D2DA}"/>
                </a:ext>
              </a:extLst>
            </p:cNvPr>
            <p:cNvSpPr txBox="1"/>
            <p:nvPr/>
          </p:nvSpPr>
          <p:spPr>
            <a:xfrm>
              <a:off x="6028289" y="5199313"/>
              <a:ext cx="34355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Tap bottom button </a:t>
              </a:r>
              <a:r>
                <a:rPr lang="en-US" dirty="0"/>
                <a:t>after final measurement screen is shown to go back to measurement 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26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ACB8E0F1-5BB7-4D0C-A8D7-2635CFABFAFC}"/>
              </a:ext>
            </a:extLst>
          </p:cNvPr>
          <p:cNvSpPr/>
          <p:nvPr/>
        </p:nvSpPr>
        <p:spPr>
          <a:xfrm>
            <a:off x="501513" y="231777"/>
            <a:ext cx="741179" cy="7411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1FE27-BDAB-475A-880D-C7EBFEA740F1}"/>
              </a:ext>
            </a:extLst>
          </p:cNvPr>
          <p:cNvSpPr txBox="1"/>
          <p:nvPr/>
        </p:nvSpPr>
        <p:spPr>
          <a:xfrm>
            <a:off x="1322241" y="252520"/>
            <a:ext cx="137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POWER ON DEVICE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D6374B3-F3F0-4A44-B877-5804579BCC7D}"/>
              </a:ext>
            </a:extLst>
          </p:cNvPr>
          <p:cNvGrpSpPr/>
          <p:nvPr/>
        </p:nvGrpSpPr>
        <p:grpSpPr>
          <a:xfrm>
            <a:off x="376386" y="1186824"/>
            <a:ext cx="2351314" cy="1827723"/>
            <a:chOff x="517972" y="3460557"/>
            <a:chExt cx="2351314" cy="182772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C54FD25-DC20-4B5C-811F-6A457AA2FEAD}"/>
                </a:ext>
              </a:extLst>
            </p:cNvPr>
            <p:cNvGrpSpPr/>
            <p:nvPr/>
          </p:nvGrpSpPr>
          <p:grpSpPr>
            <a:xfrm>
              <a:off x="517972" y="3460557"/>
              <a:ext cx="2351314" cy="1827723"/>
              <a:chOff x="697223" y="1601277"/>
              <a:chExt cx="2351314" cy="182772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CBE77C4-2DAC-422F-9619-074B076B3966}"/>
                  </a:ext>
                </a:extLst>
              </p:cNvPr>
              <p:cNvGrpSpPr/>
              <p:nvPr/>
            </p:nvGrpSpPr>
            <p:grpSpPr>
              <a:xfrm>
                <a:off x="779348" y="1601277"/>
                <a:ext cx="2007395" cy="1827723"/>
                <a:chOff x="814182" y="1271451"/>
                <a:chExt cx="2773749" cy="2525485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60FB564-56E8-4039-8211-C47B8D730430}"/>
                    </a:ext>
                  </a:extLst>
                </p:cNvPr>
                <p:cNvSpPr/>
                <p:nvPr/>
              </p:nvSpPr>
              <p:spPr>
                <a:xfrm>
                  <a:off x="814182" y="1645924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3F2A226-FEF2-4314-9D2D-3092B75A8FA0}"/>
                    </a:ext>
                  </a:extLst>
                </p:cNvPr>
                <p:cNvSpPr/>
                <p:nvPr/>
              </p:nvSpPr>
              <p:spPr>
                <a:xfrm>
                  <a:off x="814182" y="2373087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6E268F6-6039-4FC4-AA48-2753F53122F2}"/>
                    </a:ext>
                  </a:extLst>
                </p:cNvPr>
                <p:cNvSpPr/>
                <p:nvPr/>
              </p:nvSpPr>
              <p:spPr>
                <a:xfrm>
                  <a:off x="814182" y="3100250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4B2BF6A-5757-4F03-B0C1-AE0DD919EB1B}"/>
                    </a:ext>
                  </a:extLst>
                </p:cNvPr>
                <p:cNvSpPr/>
                <p:nvPr/>
              </p:nvSpPr>
              <p:spPr>
                <a:xfrm>
                  <a:off x="1062446" y="1271451"/>
                  <a:ext cx="2525485" cy="252548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1F31C8F-94C7-48A6-B124-3D03528C8044}"/>
                    </a:ext>
                  </a:extLst>
                </p:cNvPr>
                <p:cNvSpPr/>
                <p:nvPr/>
              </p:nvSpPr>
              <p:spPr>
                <a:xfrm>
                  <a:off x="1217022" y="1974667"/>
                  <a:ext cx="2216331" cy="1119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AB459D-33F6-48A7-B7BB-AD85FC1C25C7}"/>
                  </a:ext>
                </a:extLst>
              </p:cNvPr>
              <p:cNvSpPr txBox="1"/>
              <p:nvPr/>
            </p:nvSpPr>
            <p:spPr>
              <a:xfrm>
                <a:off x="697223" y="1690034"/>
                <a:ext cx="2351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Luminometer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70B92B-29D2-4AD8-965E-D3D3FD9870F4}"/>
                </a:ext>
              </a:extLst>
            </p:cNvPr>
            <p:cNvSpPr txBox="1"/>
            <p:nvPr/>
          </p:nvSpPr>
          <p:spPr>
            <a:xfrm>
              <a:off x="835703" y="4238089"/>
              <a:ext cx="1603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POWERED OFF</a:t>
              </a:r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70E882C7-691B-439F-B8AB-8E91BB8FFCF2}"/>
              </a:ext>
            </a:extLst>
          </p:cNvPr>
          <p:cNvSpPr/>
          <p:nvPr/>
        </p:nvSpPr>
        <p:spPr>
          <a:xfrm>
            <a:off x="3114624" y="252520"/>
            <a:ext cx="741179" cy="7411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70603C6-9DE3-49F0-B9DB-2B6EE5BD3CEB}"/>
              </a:ext>
            </a:extLst>
          </p:cNvPr>
          <p:cNvSpPr txBox="1"/>
          <p:nvPr/>
        </p:nvSpPr>
        <p:spPr>
          <a:xfrm>
            <a:off x="3935351" y="273263"/>
            <a:ext cx="4149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PLACE DEVICE IN 37C-40C INCUBATOR FOR 30 MINUTES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18E353E-7C21-44D6-A89D-87FC79D148FF}"/>
              </a:ext>
            </a:extLst>
          </p:cNvPr>
          <p:cNvGrpSpPr/>
          <p:nvPr/>
        </p:nvGrpSpPr>
        <p:grpSpPr>
          <a:xfrm>
            <a:off x="3114624" y="1189189"/>
            <a:ext cx="2351314" cy="1827723"/>
            <a:chOff x="517972" y="3460557"/>
            <a:chExt cx="2351314" cy="182772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8B546B2-4F65-45E0-B3A7-2296BDDDFFC4}"/>
                </a:ext>
              </a:extLst>
            </p:cNvPr>
            <p:cNvGrpSpPr/>
            <p:nvPr/>
          </p:nvGrpSpPr>
          <p:grpSpPr>
            <a:xfrm>
              <a:off x="517972" y="3460557"/>
              <a:ext cx="2351314" cy="1827723"/>
              <a:chOff x="697223" y="1601277"/>
              <a:chExt cx="2351314" cy="1827723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BDFDE162-D716-42A7-B823-BB7C713FA7E9}"/>
                  </a:ext>
                </a:extLst>
              </p:cNvPr>
              <p:cNvGrpSpPr/>
              <p:nvPr/>
            </p:nvGrpSpPr>
            <p:grpSpPr>
              <a:xfrm>
                <a:off x="779348" y="1601277"/>
                <a:ext cx="2007395" cy="1827723"/>
                <a:chOff x="814182" y="1271451"/>
                <a:chExt cx="2773749" cy="2525485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84FD337-9EED-4C52-A0EF-1ACD6DC2F430}"/>
                    </a:ext>
                  </a:extLst>
                </p:cNvPr>
                <p:cNvSpPr/>
                <p:nvPr/>
              </p:nvSpPr>
              <p:spPr>
                <a:xfrm>
                  <a:off x="814182" y="1645924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776977CE-445B-41B2-8C92-1A9236FF63A2}"/>
                    </a:ext>
                  </a:extLst>
                </p:cNvPr>
                <p:cNvSpPr/>
                <p:nvPr/>
              </p:nvSpPr>
              <p:spPr>
                <a:xfrm>
                  <a:off x="814182" y="2373087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8F704F9-BE95-496B-A88D-739823FA3EDD}"/>
                    </a:ext>
                  </a:extLst>
                </p:cNvPr>
                <p:cNvSpPr/>
                <p:nvPr/>
              </p:nvSpPr>
              <p:spPr>
                <a:xfrm>
                  <a:off x="814182" y="3100250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66284A0-E371-4C80-AE54-786FA4B7D823}"/>
                    </a:ext>
                  </a:extLst>
                </p:cNvPr>
                <p:cNvSpPr/>
                <p:nvPr/>
              </p:nvSpPr>
              <p:spPr>
                <a:xfrm>
                  <a:off x="1062446" y="1271451"/>
                  <a:ext cx="2525485" cy="252548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89B3C97A-7A47-450F-A396-F6C2F4226E15}"/>
                    </a:ext>
                  </a:extLst>
                </p:cNvPr>
                <p:cNvSpPr/>
                <p:nvPr/>
              </p:nvSpPr>
              <p:spPr>
                <a:xfrm>
                  <a:off x="1217022" y="1974667"/>
                  <a:ext cx="2216331" cy="1119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14ABE78-B090-42F3-896B-267FA18BF302}"/>
                  </a:ext>
                </a:extLst>
              </p:cNvPr>
              <p:cNvSpPr txBox="1"/>
              <p:nvPr/>
            </p:nvSpPr>
            <p:spPr>
              <a:xfrm>
                <a:off x="697223" y="1690034"/>
                <a:ext cx="2351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Luminometer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58B0807-E8FC-4625-B922-1094944BFB5A}"/>
                </a:ext>
              </a:extLst>
            </p:cNvPr>
            <p:cNvSpPr txBox="1"/>
            <p:nvPr/>
          </p:nvSpPr>
          <p:spPr>
            <a:xfrm>
              <a:off x="891637" y="4084191"/>
              <a:ext cx="16039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&gt; Measurement</a:t>
              </a:r>
            </a:p>
            <a:p>
              <a:r>
                <a:rPr lang="en-US" sz="1100" dirty="0"/>
                <a:t>&gt; Status - OK</a:t>
              </a:r>
            </a:p>
            <a:p>
              <a:r>
                <a:rPr lang="en-US" sz="1100" dirty="0"/>
                <a:t>&gt; Choose calibration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3C1CEC-BFB3-48EB-B605-BE2840F46513}"/>
              </a:ext>
            </a:extLst>
          </p:cNvPr>
          <p:cNvGrpSpPr/>
          <p:nvPr/>
        </p:nvGrpSpPr>
        <p:grpSpPr>
          <a:xfrm>
            <a:off x="6257016" y="1132872"/>
            <a:ext cx="1827723" cy="1827723"/>
            <a:chOff x="6400800" y="1275581"/>
            <a:chExt cx="1827723" cy="18277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FA63CD-4D8A-497A-ABBC-DE75AE23C128}"/>
                </a:ext>
              </a:extLst>
            </p:cNvPr>
            <p:cNvSpPr/>
            <p:nvPr/>
          </p:nvSpPr>
          <p:spPr>
            <a:xfrm>
              <a:off x="6400800" y="1275581"/>
              <a:ext cx="1827723" cy="1827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High temperature outline">
              <a:extLst>
                <a:ext uri="{FF2B5EF4-FFF2-40B4-BE49-F238E27FC236}">
                  <a16:creationId xmlns:a16="http://schemas.microsoft.com/office/drawing/2014/main" id="{1CCBEE67-199D-4128-80F0-E202EA9CF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7461" y="2095161"/>
              <a:ext cx="914400" cy="9144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C2FAE7-1663-40A8-8D95-2CD96B9EE6D4}"/>
                </a:ext>
              </a:extLst>
            </p:cNvPr>
            <p:cNvSpPr/>
            <p:nvPr/>
          </p:nvSpPr>
          <p:spPr>
            <a:xfrm>
              <a:off x="6536267" y="1457834"/>
              <a:ext cx="1557866" cy="543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C00192-D8F6-4E01-8B61-2D8426ECCB77}"/>
              </a:ext>
            </a:extLst>
          </p:cNvPr>
          <p:cNvSpPr/>
          <p:nvPr/>
        </p:nvSpPr>
        <p:spPr>
          <a:xfrm>
            <a:off x="5383816" y="1937490"/>
            <a:ext cx="730842" cy="31487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979C30B-0763-40F7-991F-033DA163F258}"/>
              </a:ext>
            </a:extLst>
          </p:cNvPr>
          <p:cNvGrpSpPr/>
          <p:nvPr/>
        </p:nvGrpSpPr>
        <p:grpSpPr>
          <a:xfrm>
            <a:off x="376386" y="4605636"/>
            <a:ext cx="2351314" cy="1827723"/>
            <a:chOff x="517972" y="3460557"/>
            <a:chExt cx="2351314" cy="1827723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EA6B5DE-6988-4758-9D41-65E6DBF64CF3}"/>
                </a:ext>
              </a:extLst>
            </p:cNvPr>
            <p:cNvGrpSpPr/>
            <p:nvPr/>
          </p:nvGrpSpPr>
          <p:grpSpPr>
            <a:xfrm>
              <a:off x="517972" y="3460557"/>
              <a:ext cx="2351314" cy="1827723"/>
              <a:chOff x="697223" y="1601277"/>
              <a:chExt cx="2351314" cy="182772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88F0615-6B59-44BA-8D87-D5733A648687}"/>
                  </a:ext>
                </a:extLst>
              </p:cNvPr>
              <p:cNvGrpSpPr/>
              <p:nvPr/>
            </p:nvGrpSpPr>
            <p:grpSpPr>
              <a:xfrm>
                <a:off x="779348" y="1601277"/>
                <a:ext cx="2007395" cy="1827723"/>
                <a:chOff x="814182" y="1271451"/>
                <a:chExt cx="2773749" cy="2525485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893CB20-492A-496F-AFBF-808B5B47CC19}"/>
                    </a:ext>
                  </a:extLst>
                </p:cNvPr>
                <p:cNvSpPr/>
                <p:nvPr/>
              </p:nvSpPr>
              <p:spPr>
                <a:xfrm>
                  <a:off x="814182" y="1645924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2C11964B-70F8-4972-8C9E-231C86789B11}"/>
                    </a:ext>
                  </a:extLst>
                </p:cNvPr>
                <p:cNvSpPr/>
                <p:nvPr/>
              </p:nvSpPr>
              <p:spPr>
                <a:xfrm>
                  <a:off x="814182" y="2373087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962A8D09-E727-4512-989A-50AE1CC665F1}"/>
                    </a:ext>
                  </a:extLst>
                </p:cNvPr>
                <p:cNvSpPr/>
                <p:nvPr/>
              </p:nvSpPr>
              <p:spPr>
                <a:xfrm>
                  <a:off x="814182" y="3100250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A31DE10-D9BF-41E4-BCD3-F3F7011CC1D4}"/>
                    </a:ext>
                  </a:extLst>
                </p:cNvPr>
                <p:cNvSpPr/>
                <p:nvPr/>
              </p:nvSpPr>
              <p:spPr>
                <a:xfrm>
                  <a:off x="1062446" y="1271451"/>
                  <a:ext cx="2525485" cy="252548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3B86B7E0-A723-4B8E-B1C6-69A213D5FCC8}"/>
                    </a:ext>
                  </a:extLst>
                </p:cNvPr>
                <p:cNvSpPr/>
                <p:nvPr/>
              </p:nvSpPr>
              <p:spPr>
                <a:xfrm>
                  <a:off x="1217022" y="1974667"/>
                  <a:ext cx="2216331" cy="1119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5E261F9-B97D-4086-99DB-A3AB47B61B2D}"/>
                  </a:ext>
                </a:extLst>
              </p:cNvPr>
              <p:cNvSpPr txBox="1"/>
              <p:nvPr/>
            </p:nvSpPr>
            <p:spPr>
              <a:xfrm>
                <a:off x="697223" y="1690034"/>
                <a:ext cx="2351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Luminometer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8E1B7E7-C336-4E13-B10E-A74870826A6B}"/>
                </a:ext>
              </a:extLst>
            </p:cNvPr>
            <p:cNvSpPr txBox="1"/>
            <p:nvPr/>
          </p:nvSpPr>
          <p:spPr>
            <a:xfrm>
              <a:off x="891637" y="4084191"/>
              <a:ext cx="16039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&gt; Measurement</a:t>
              </a:r>
            </a:p>
            <a:p>
              <a:r>
                <a:rPr lang="en-US" sz="1100" dirty="0"/>
                <a:t>&gt; Status - OK</a:t>
              </a:r>
            </a:p>
            <a:p>
              <a:r>
                <a:rPr lang="en-US" sz="1100" dirty="0"/>
                <a:t>&gt; Choose calibration</a:t>
              </a:r>
            </a:p>
          </p:txBody>
        </p:sp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1D19E7C9-C17E-446D-8B47-DC3B74E048DB}"/>
              </a:ext>
            </a:extLst>
          </p:cNvPr>
          <p:cNvSpPr/>
          <p:nvPr/>
        </p:nvSpPr>
        <p:spPr>
          <a:xfrm>
            <a:off x="451254" y="3627481"/>
            <a:ext cx="741179" cy="7411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370E9D9-D392-479C-82F0-9F2DFEAA39C2}"/>
              </a:ext>
            </a:extLst>
          </p:cNvPr>
          <p:cNvSpPr txBox="1"/>
          <p:nvPr/>
        </p:nvSpPr>
        <p:spPr>
          <a:xfrm>
            <a:off x="1271982" y="3648224"/>
            <a:ext cx="1627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TAP BOTTOM BUTTON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C003391-7021-4DB6-BEBC-357AA4CEC9CB}"/>
              </a:ext>
            </a:extLst>
          </p:cNvPr>
          <p:cNvGrpSpPr/>
          <p:nvPr/>
        </p:nvGrpSpPr>
        <p:grpSpPr>
          <a:xfrm>
            <a:off x="3114624" y="4605636"/>
            <a:ext cx="2351314" cy="1827723"/>
            <a:chOff x="517972" y="3460557"/>
            <a:chExt cx="2351314" cy="1827723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2373D1A-7D00-4AF7-98BD-BBEDBDC68AB3}"/>
                </a:ext>
              </a:extLst>
            </p:cNvPr>
            <p:cNvGrpSpPr/>
            <p:nvPr/>
          </p:nvGrpSpPr>
          <p:grpSpPr>
            <a:xfrm>
              <a:off x="517972" y="3460557"/>
              <a:ext cx="2351314" cy="1827723"/>
              <a:chOff x="697223" y="1601277"/>
              <a:chExt cx="2351314" cy="1827723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4E7189E-99D9-45D9-A696-69A7F37DD6CB}"/>
                  </a:ext>
                </a:extLst>
              </p:cNvPr>
              <p:cNvGrpSpPr/>
              <p:nvPr/>
            </p:nvGrpSpPr>
            <p:grpSpPr>
              <a:xfrm>
                <a:off x="779348" y="1601277"/>
                <a:ext cx="2007395" cy="1827723"/>
                <a:chOff x="814182" y="1271451"/>
                <a:chExt cx="2773749" cy="252548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F2CAE0CA-4C2B-4BE4-8E8A-98F1A8A9DC0A}"/>
                    </a:ext>
                  </a:extLst>
                </p:cNvPr>
                <p:cNvSpPr/>
                <p:nvPr/>
              </p:nvSpPr>
              <p:spPr>
                <a:xfrm>
                  <a:off x="814182" y="1645924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64BF9B45-0373-4600-998C-7B4A8A89F350}"/>
                    </a:ext>
                  </a:extLst>
                </p:cNvPr>
                <p:cNvSpPr/>
                <p:nvPr/>
              </p:nvSpPr>
              <p:spPr>
                <a:xfrm>
                  <a:off x="814182" y="2373087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712F816C-C6E2-4600-B2CA-DAFC6F5347C2}"/>
                    </a:ext>
                  </a:extLst>
                </p:cNvPr>
                <p:cNvSpPr/>
                <p:nvPr/>
              </p:nvSpPr>
              <p:spPr>
                <a:xfrm>
                  <a:off x="814182" y="3100250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9BC299FD-18B0-4E1C-BF16-1A59B71D0282}"/>
                    </a:ext>
                  </a:extLst>
                </p:cNvPr>
                <p:cNvSpPr/>
                <p:nvPr/>
              </p:nvSpPr>
              <p:spPr>
                <a:xfrm>
                  <a:off x="1062446" y="1271451"/>
                  <a:ext cx="2525485" cy="252548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97CAC7A-DD7F-4F2B-8668-AC189744C580}"/>
                    </a:ext>
                  </a:extLst>
                </p:cNvPr>
                <p:cNvSpPr/>
                <p:nvPr/>
              </p:nvSpPr>
              <p:spPr>
                <a:xfrm>
                  <a:off x="1217022" y="1974667"/>
                  <a:ext cx="2216331" cy="1119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94FB1D3-8679-4C2D-B40D-0BFCD28362EA}"/>
                  </a:ext>
                </a:extLst>
              </p:cNvPr>
              <p:cNvSpPr txBox="1"/>
              <p:nvPr/>
            </p:nvSpPr>
            <p:spPr>
              <a:xfrm>
                <a:off x="697223" y="1690034"/>
                <a:ext cx="2351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Luminometer</a:t>
                </a: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2613744-B36F-4BAB-8C6C-FD78E90B72D2}"/>
                </a:ext>
              </a:extLst>
            </p:cNvPr>
            <p:cNvSpPr txBox="1"/>
            <p:nvPr/>
          </p:nvSpPr>
          <p:spPr>
            <a:xfrm>
              <a:off x="891637" y="3977895"/>
              <a:ext cx="1603985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&gt; Restore default calibration</a:t>
              </a:r>
            </a:p>
            <a:p>
              <a:endParaRPr lang="en-US" sz="900" dirty="0"/>
            </a:p>
            <a:p>
              <a:r>
                <a:rPr lang="en-US" sz="900" dirty="0"/>
                <a:t>&gt; Custom calibration</a:t>
              </a:r>
            </a:p>
            <a:p>
              <a:endParaRPr lang="en-US" sz="900" dirty="0"/>
            </a:p>
            <a:p>
              <a:r>
                <a:rPr lang="en-US" sz="900" dirty="0"/>
                <a:t>&gt; Return to main menu</a:t>
              </a:r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id="{1BFD92C1-7566-4856-B999-3EEFA36F0F75}"/>
              </a:ext>
            </a:extLst>
          </p:cNvPr>
          <p:cNvSpPr/>
          <p:nvPr/>
        </p:nvSpPr>
        <p:spPr>
          <a:xfrm>
            <a:off x="3117568" y="3615379"/>
            <a:ext cx="741179" cy="7411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E73B777-ABD6-446E-BECD-8DD597FFE7C5}"/>
              </a:ext>
            </a:extLst>
          </p:cNvPr>
          <p:cNvSpPr txBox="1"/>
          <p:nvPr/>
        </p:nvSpPr>
        <p:spPr>
          <a:xfrm>
            <a:off x="3938296" y="3636122"/>
            <a:ext cx="2459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HOLD  MIDDLE BUTTON FOR 5s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BF4C9D0-984F-4C1B-9BF7-E2BC8E96F895}"/>
              </a:ext>
            </a:extLst>
          </p:cNvPr>
          <p:cNvGrpSpPr/>
          <p:nvPr/>
        </p:nvGrpSpPr>
        <p:grpSpPr>
          <a:xfrm>
            <a:off x="5934987" y="4615490"/>
            <a:ext cx="2351314" cy="1827723"/>
            <a:chOff x="517972" y="3460557"/>
            <a:chExt cx="2351314" cy="1827723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20CC4A5-1B88-425A-BE90-D42D3A507E8E}"/>
                </a:ext>
              </a:extLst>
            </p:cNvPr>
            <p:cNvGrpSpPr/>
            <p:nvPr/>
          </p:nvGrpSpPr>
          <p:grpSpPr>
            <a:xfrm>
              <a:off x="517972" y="3460557"/>
              <a:ext cx="2351314" cy="1827723"/>
              <a:chOff x="697223" y="1601277"/>
              <a:chExt cx="2351314" cy="1827723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598BAA74-8667-4A86-9D4A-F9D89B24A752}"/>
                  </a:ext>
                </a:extLst>
              </p:cNvPr>
              <p:cNvGrpSpPr/>
              <p:nvPr/>
            </p:nvGrpSpPr>
            <p:grpSpPr>
              <a:xfrm>
                <a:off x="779348" y="1601277"/>
                <a:ext cx="2007395" cy="1827723"/>
                <a:chOff x="814182" y="1271451"/>
                <a:chExt cx="2773749" cy="2525485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3555EC21-E5C6-41CF-9971-7032E41BA7BA}"/>
                    </a:ext>
                  </a:extLst>
                </p:cNvPr>
                <p:cNvSpPr/>
                <p:nvPr/>
              </p:nvSpPr>
              <p:spPr>
                <a:xfrm>
                  <a:off x="814182" y="1645924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67B16A77-30A8-443F-B16B-362D099DCDC4}"/>
                    </a:ext>
                  </a:extLst>
                </p:cNvPr>
                <p:cNvSpPr/>
                <p:nvPr/>
              </p:nvSpPr>
              <p:spPr>
                <a:xfrm>
                  <a:off x="814182" y="2373087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47D9C6D7-8930-4598-9BBF-097FDB0BA198}"/>
                    </a:ext>
                  </a:extLst>
                </p:cNvPr>
                <p:cNvSpPr/>
                <p:nvPr/>
              </p:nvSpPr>
              <p:spPr>
                <a:xfrm>
                  <a:off x="814182" y="3100250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4C078940-7C85-44FE-AD42-6AAD8F3B0A4C}"/>
                    </a:ext>
                  </a:extLst>
                </p:cNvPr>
                <p:cNvSpPr/>
                <p:nvPr/>
              </p:nvSpPr>
              <p:spPr>
                <a:xfrm>
                  <a:off x="1062446" y="1271451"/>
                  <a:ext cx="2525485" cy="252548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0B87D6AE-547D-4849-8B4F-43506D781107}"/>
                    </a:ext>
                  </a:extLst>
                </p:cNvPr>
                <p:cNvSpPr/>
                <p:nvPr/>
              </p:nvSpPr>
              <p:spPr>
                <a:xfrm>
                  <a:off x="1217022" y="1974667"/>
                  <a:ext cx="2216331" cy="1119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18C9AD8-61B4-4486-AEA9-51242DF40F77}"/>
                  </a:ext>
                </a:extLst>
              </p:cNvPr>
              <p:cNvSpPr txBox="1"/>
              <p:nvPr/>
            </p:nvSpPr>
            <p:spPr>
              <a:xfrm>
                <a:off x="697223" y="1690034"/>
                <a:ext cx="2351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Luminometer</a:t>
                </a:r>
              </a:p>
            </p:txBody>
          </p: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7198A6E-A874-4EE2-8AF5-E5D34BE45805}"/>
                </a:ext>
              </a:extLst>
            </p:cNvPr>
            <p:cNvSpPr txBox="1"/>
            <p:nvPr/>
          </p:nvSpPr>
          <p:spPr>
            <a:xfrm>
              <a:off x="872908" y="3997420"/>
              <a:ext cx="160398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CAUTION</a:t>
              </a:r>
            </a:p>
            <a:p>
              <a:r>
                <a:rPr lang="en-US" sz="700" dirty="0"/>
                <a:t>This will overwrite any existing custom calibration.</a:t>
              </a:r>
            </a:p>
            <a:p>
              <a:r>
                <a:rPr lang="en-US" sz="700" dirty="0"/>
                <a:t>Are you sure?</a:t>
              </a:r>
            </a:p>
            <a:p>
              <a:r>
                <a:rPr lang="en-US" sz="700" dirty="0"/>
                <a:t>YES – top button</a:t>
              </a:r>
            </a:p>
            <a:p>
              <a:r>
                <a:rPr lang="en-US" sz="700" dirty="0"/>
                <a:t>NO – bottom button</a:t>
              </a:r>
            </a:p>
          </p:txBody>
        </p:sp>
      </p:grpSp>
      <p:sp>
        <p:nvSpPr>
          <p:cNvPr id="160" name="Oval 159">
            <a:extLst>
              <a:ext uri="{FF2B5EF4-FFF2-40B4-BE49-F238E27FC236}">
                <a16:creationId xmlns:a16="http://schemas.microsoft.com/office/drawing/2014/main" id="{153EB91C-4B33-4709-A992-3378EEBBE372}"/>
              </a:ext>
            </a:extLst>
          </p:cNvPr>
          <p:cNvSpPr/>
          <p:nvPr/>
        </p:nvSpPr>
        <p:spPr>
          <a:xfrm>
            <a:off x="6017112" y="3641189"/>
            <a:ext cx="741179" cy="7411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8A4F87E-7195-4763-A168-6CE2DEC0765D}"/>
              </a:ext>
            </a:extLst>
          </p:cNvPr>
          <p:cNvSpPr txBox="1"/>
          <p:nvPr/>
        </p:nvSpPr>
        <p:spPr>
          <a:xfrm>
            <a:off x="6837839" y="3661932"/>
            <a:ext cx="249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CONFIRM CUSTOM CALIBRATION</a:t>
            </a:r>
          </a:p>
        </p:txBody>
      </p:sp>
      <p:sp>
        <p:nvSpPr>
          <p:cNvPr id="179" name="Left Brace 178">
            <a:extLst>
              <a:ext uri="{FF2B5EF4-FFF2-40B4-BE49-F238E27FC236}">
                <a16:creationId xmlns:a16="http://schemas.microsoft.com/office/drawing/2014/main" id="{28515A8B-2390-426C-9B82-5BCBD57139B2}"/>
              </a:ext>
            </a:extLst>
          </p:cNvPr>
          <p:cNvSpPr/>
          <p:nvPr/>
        </p:nvSpPr>
        <p:spPr>
          <a:xfrm>
            <a:off x="8286301" y="1275069"/>
            <a:ext cx="261797" cy="16722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64872F1-0D1D-4297-B3AD-E4FD7AD4FB66}"/>
              </a:ext>
            </a:extLst>
          </p:cNvPr>
          <p:cNvSpPr txBox="1"/>
          <p:nvPr/>
        </p:nvSpPr>
        <p:spPr>
          <a:xfrm>
            <a:off x="8548098" y="1812823"/>
            <a:ext cx="343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30 minutes take the device out of the incubator.</a:t>
            </a:r>
          </a:p>
        </p:txBody>
      </p:sp>
    </p:spTree>
    <p:extLst>
      <p:ext uri="{BB962C8B-B14F-4D97-AF65-F5344CB8AC3E}">
        <p14:creationId xmlns:p14="http://schemas.microsoft.com/office/powerpoint/2010/main" val="7173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2263AE-18C1-FC4F-915B-741A8E02847F}"/>
              </a:ext>
            </a:extLst>
          </p:cNvPr>
          <p:cNvGrpSpPr/>
          <p:nvPr/>
        </p:nvGrpSpPr>
        <p:grpSpPr>
          <a:xfrm>
            <a:off x="473024" y="273837"/>
            <a:ext cx="12153698" cy="2776942"/>
            <a:chOff x="473024" y="273837"/>
            <a:chExt cx="12153698" cy="277694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0E882C7-691B-439F-B8AB-8E91BB8FFCF2}"/>
                </a:ext>
              </a:extLst>
            </p:cNvPr>
            <p:cNvSpPr/>
            <p:nvPr/>
          </p:nvSpPr>
          <p:spPr>
            <a:xfrm>
              <a:off x="473024" y="286387"/>
              <a:ext cx="741179" cy="74117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70603C6-9DE3-49F0-B9DB-2B6EE5BD3CEB}"/>
                </a:ext>
              </a:extLst>
            </p:cNvPr>
            <p:cNvSpPr txBox="1"/>
            <p:nvPr/>
          </p:nvSpPr>
          <p:spPr>
            <a:xfrm>
              <a:off x="1293751" y="307130"/>
              <a:ext cx="41493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PLACE DEVICE UPRIGHT IN 4C FRIDGE FOR 30 MINUTES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18E353E-7C21-44D6-A89D-87FC79D148FF}"/>
                </a:ext>
              </a:extLst>
            </p:cNvPr>
            <p:cNvGrpSpPr/>
            <p:nvPr/>
          </p:nvGrpSpPr>
          <p:grpSpPr>
            <a:xfrm>
              <a:off x="473024" y="1223056"/>
              <a:ext cx="2351314" cy="1827723"/>
              <a:chOff x="517972" y="3460557"/>
              <a:chExt cx="2351314" cy="1827723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8B546B2-4F65-45E0-B3A7-2296BDDDFFC4}"/>
                  </a:ext>
                </a:extLst>
              </p:cNvPr>
              <p:cNvGrpSpPr/>
              <p:nvPr/>
            </p:nvGrpSpPr>
            <p:grpSpPr>
              <a:xfrm>
                <a:off x="517972" y="3460557"/>
                <a:ext cx="2351314" cy="1827723"/>
                <a:chOff x="697223" y="1601277"/>
                <a:chExt cx="2351314" cy="1827723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BDFDE162-D716-42A7-B823-BB7C713FA7E9}"/>
                    </a:ext>
                  </a:extLst>
                </p:cNvPr>
                <p:cNvGrpSpPr/>
                <p:nvPr/>
              </p:nvGrpSpPr>
              <p:grpSpPr>
                <a:xfrm>
                  <a:off x="779348" y="1601277"/>
                  <a:ext cx="2007395" cy="1827723"/>
                  <a:chOff x="814182" y="1271451"/>
                  <a:chExt cx="2773749" cy="2525485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384FD337-9EED-4C52-A0EF-1ACD6DC2F430}"/>
                      </a:ext>
                    </a:extLst>
                  </p:cNvPr>
                  <p:cNvSpPr/>
                  <p:nvPr/>
                </p:nvSpPr>
                <p:spPr>
                  <a:xfrm>
                    <a:off x="814182" y="1645924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776977CE-445B-41B2-8C92-1A9236FF63A2}"/>
                      </a:ext>
                    </a:extLst>
                  </p:cNvPr>
                  <p:cNvSpPr/>
                  <p:nvPr/>
                </p:nvSpPr>
                <p:spPr>
                  <a:xfrm>
                    <a:off x="814182" y="2373087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48F704F9-BE95-496B-A88D-739823FA3EDD}"/>
                      </a:ext>
                    </a:extLst>
                  </p:cNvPr>
                  <p:cNvSpPr/>
                  <p:nvPr/>
                </p:nvSpPr>
                <p:spPr>
                  <a:xfrm>
                    <a:off x="814182" y="3100250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366284A0-E371-4C80-AE54-786FA4B7D823}"/>
                      </a:ext>
                    </a:extLst>
                  </p:cNvPr>
                  <p:cNvSpPr/>
                  <p:nvPr/>
                </p:nvSpPr>
                <p:spPr>
                  <a:xfrm>
                    <a:off x="1062446" y="1271451"/>
                    <a:ext cx="2525485" cy="252548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89B3C97A-7A47-450F-A396-F6C2F4226E15}"/>
                      </a:ext>
                    </a:extLst>
                  </p:cNvPr>
                  <p:cNvSpPr/>
                  <p:nvPr/>
                </p:nvSpPr>
                <p:spPr>
                  <a:xfrm>
                    <a:off x="1217022" y="1974667"/>
                    <a:ext cx="2216331" cy="11190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14ABE78-B090-42F3-896B-267FA18BF302}"/>
                    </a:ext>
                  </a:extLst>
                </p:cNvPr>
                <p:cNvSpPr txBox="1"/>
                <p:nvPr/>
              </p:nvSpPr>
              <p:spPr>
                <a:xfrm>
                  <a:off x="697223" y="1690034"/>
                  <a:ext cx="23513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Luminometer</a:t>
                  </a:r>
                </a:p>
              </p:txBody>
            </p: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58B0807-E8FC-4625-B922-1094944BFB5A}"/>
                  </a:ext>
                </a:extLst>
              </p:cNvPr>
              <p:cNvSpPr txBox="1"/>
              <p:nvPr/>
            </p:nvSpPr>
            <p:spPr>
              <a:xfrm>
                <a:off x="891637" y="4084191"/>
                <a:ext cx="160398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&gt; Measurement</a:t>
                </a:r>
              </a:p>
              <a:p>
                <a:r>
                  <a:rPr lang="en-US" sz="1100" dirty="0"/>
                  <a:t>&gt; Status - OK</a:t>
                </a:r>
              </a:p>
              <a:p>
                <a:r>
                  <a:rPr lang="en-US" sz="1100" dirty="0"/>
                  <a:t>&gt; Choose calibration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D3C1CEC-BFB3-48EB-B605-BE2840F46513}"/>
                </a:ext>
              </a:extLst>
            </p:cNvPr>
            <p:cNvGrpSpPr/>
            <p:nvPr/>
          </p:nvGrpSpPr>
          <p:grpSpPr>
            <a:xfrm>
              <a:off x="3615416" y="1166739"/>
              <a:ext cx="1827723" cy="1827723"/>
              <a:chOff x="6400800" y="1275581"/>
              <a:chExt cx="1827723" cy="182772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FA63CD-4D8A-497A-ABBC-DE75AE23C128}"/>
                  </a:ext>
                </a:extLst>
              </p:cNvPr>
              <p:cNvSpPr/>
              <p:nvPr/>
            </p:nvSpPr>
            <p:spPr>
              <a:xfrm>
                <a:off x="6400800" y="1275581"/>
                <a:ext cx="1827723" cy="18277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C2FAE7-1663-40A8-8D95-2CD96B9EE6D4}"/>
                  </a:ext>
                </a:extLst>
              </p:cNvPr>
              <p:cNvSpPr/>
              <p:nvPr/>
            </p:nvSpPr>
            <p:spPr>
              <a:xfrm>
                <a:off x="6536267" y="1457834"/>
                <a:ext cx="1557866" cy="5435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B9C00192-D8F6-4E01-8B61-2D8426ECCB77}"/>
                </a:ext>
              </a:extLst>
            </p:cNvPr>
            <p:cNvSpPr/>
            <p:nvPr/>
          </p:nvSpPr>
          <p:spPr>
            <a:xfrm>
              <a:off x="2742216" y="1971357"/>
              <a:ext cx="730842" cy="3148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 descr="Snowflake with solid fill">
              <a:extLst>
                <a:ext uri="{FF2B5EF4-FFF2-40B4-BE49-F238E27FC236}">
                  <a16:creationId xmlns:a16="http://schemas.microsoft.com/office/drawing/2014/main" id="{93EF9D40-D46E-41BB-B659-C72B4426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68730" y="1989654"/>
              <a:ext cx="914400" cy="914400"/>
            </a:xfrm>
            <a:prstGeom prst="rect">
              <a:avLst/>
            </a:prstGeom>
          </p:spPr>
        </p:pic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960EA3FC-7438-4DAD-A762-0C829BAE1C6C}"/>
                </a:ext>
              </a:extLst>
            </p:cNvPr>
            <p:cNvSpPr/>
            <p:nvPr/>
          </p:nvSpPr>
          <p:spPr>
            <a:xfrm>
              <a:off x="5626536" y="1971356"/>
              <a:ext cx="730842" cy="31487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B19E565-766D-4DC3-A9B1-A6CFD039D526}"/>
                </a:ext>
              </a:extLst>
            </p:cNvPr>
            <p:cNvGrpSpPr/>
            <p:nvPr/>
          </p:nvGrpSpPr>
          <p:grpSpPr>
            <a:xfrm>
              <a:off x="6614473" y="1218777"/>
              <a:ext cx="2351314" cy="1827723"/>
              <a:chOff x="517972" y="3460557"/>
              <a:chExt cx="2351314" cy="182772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B5EACB7-CBA9-4F5E-A4CF-65FF20C1425D}"/>
                  </a:ext>
                </a:extLst>
              </p:cNvPr>
              <p:cNvGrpSpPr/>
              <p:nvPr/>
            </p:nvGrpSpPr>
            <p:grpSpPr>
              <a:xfrm>
                <a:off x="517972" y="3460557"/>
                <a:ext cx="2351314" cy="1827723"/>
                <a:chOff x="697223" y="1601277"/>
                <a:chExt cx="2351314" cy="1827723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AEAE56B4-D609-419E-9E56-CC77718DB1C2}"/>
                    </a:ext>
                  </a:extLst>
                </p:cNvPr>
                <p:cNvGrpSpPr/>
                <p:nvPr/>
              </p:nvGrpSpPr>
              <p:grpSpPr>
                <a:xfrm>
                  <a:off x="779348" y="1601277"/>
                  <a:ext cx="2007395" cy="1827723"/>
                  <a:chOff x="814182" y="1271451"/>
                  <a:chExt cx="2773749" cy="2525485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FA5E2890-06FF-460D-8ADD-D8BA1665CD4B}"/>
                      </a:ext>
                    </a:extLst>
                  </p:cNvPr>
                  <p:cNvSpPr/>
                  <p:nvPr/>
                </p:nvSpPr>
                <p:spPr>
                  <a:xfrm>
                    <a:off x="814182" y="1645924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A5D24262-24D6-4988-B576-8A2A4D2B5471}"/>
                      </a:ext>
                    </a:extLst>
                  </p:cNvPr>
                  <p:cNvSpPr/>
                  <p:nvPr/>
                </p:nvSpPr>
                <p:spPr>
                  <a:xfrm>
                    <a:off x="814182" y="2373087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887620B5-FA2E-45D8-B886-B37E18CB932F}"/>
                      </a:ext>
                    </a:extLst>
                  </p:cNvPr>
                  <p:cNvSpPr/>
                  <p:nvPr/>
                </p:nvSpPr>
                <p:spPr>
                  <a:xfrm>
                    <a:off x="814182" y="3100250"/>
                    <a:ext cx="651104" cy="328750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438432DF-9212-40DF-ACD5-451C61E82610}"/>
                      </a:ext>
                    </a:extLst>
                  </p:cNvPr>
                  <p:cNvSpPr/>
                  <p:nvPr/>
                </p:nvSpPr>
                <p:spPr>
                  <a:xfrm>
                    <a:off x="1062446" y="1271451"/>
                    <a:ext cx="2525485" cy="2525485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8787E936-3F9D-4128-A25E-0351AB8E8717}"/>
                      </a:ext>
                    </a:extLst>
                  </p:cNvPr>
                  <p:cNvSpPr/>
                  <p:nvPr/>
                </p:nvSpPr>
                <p:spPr>
                  <a:xfrm>
                    <a:off x="1217022" y="1974667"/>
                    <a:ext cx="2216331" cy="11190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02C38B6-AD49-4BAE-B3A8-F97418986F38}"/>
                    </a:ext>
                  </a:extLst>
                </p:cNvPr>
                <p:cNvSpPr txBox="1"/>
                <p:nvPr/>
              </p:nvSpPr>
              <p:spPr>
                <a:xfrm>
                  <a:off x="697223" y="1690034"/>
                  <a:ext cx="23513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Luminometer</a:t>
                  </a: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2024537-7BA3-4107-BB57-4A613A5CAC8D}"/>
                  </a:ext>
                </a:extLst>
              </p:cNvPr>
              <p:cNvSpPr txBox="1"/>
              <p:nvPr/>
            </p:nvSpPr>
            <p:spPr>
              <a:xfrm>
                <a:off x="835703" y="3974213"/>
                <a:ext cx="1603985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Final: Yes</a:t>
                </a:r>
              </a:p>
              <a:p>
                <a:r>
                  <a:rPr lang="en-US" sz="900" dirty="0"/>
                  <a:t>A: 1.23 +/- 0.23</a:t>
                </a:r>
              </a:p>
              <a:p>
                <a:r>
                  <a:rPr lang="en-US" sz="900" dirty="0"/>
                  <a:t>B: 2.5 +/- 1.1</a:t>
                </a:r>
              </a:p>
              <a:p>
                <a:r>
                  <a:rPr lang="en-US" sz="900" dirty="0"/>
                  <a:t>Elapsed: 30s	</a:t>
                </a:r>
                <a:r>
                  <a:rPr lang="en-US" sz="900" dirty="0" err="1"/>
                  <a:t>Trgt</a:t>
                </a:r>
                <a:r>
                  <a:rPr lang="en-US" sz="900" dirty="0"/>
                  <a:t>: 30s</a:t>
                </a:r>
              </a:p>
              <a:p>
                <a:r>
                  <a:rPr lang="en-US" sz="700" dirty="0"/>
                  <a:t>&gt; Clear and go to measurement screen</a:t>
                </a:r>
                <a:endParaRPr lang="en-US" sz="800" dirty="0"/>
              </a:p>
            </p:txBody>
          </p: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A60011E-6348-4D36-830F-A141E0CB7F74}"/>
                </a:ext>
              </a:extLst>
            </p:cNvPr>
            <p:cNvSpPr/>
            <p:nvPr/>
          </p:nvSpPr>
          <p:spPr>
            <a:xfrm>
              <a:off x="6696598" y="273837"/>
              <a:ext cx="741179" cy="74117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7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DDD2CA3-CFBE-4D2F-BE45-E24B44F90873}"/>
                </a:ext>
              </a:extLst>
            </p:cNvPr>
            <p:cNvSpPr txBox="1"/>
            <p:nvPr/>
          </p:nvSpPr>
          <p:spPr>
            <a:xfrm>
              <a:off x="7450373" y="290483"/>
              <a:ext cx="1956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CALIBRATION</a:t>
              </a:r>
            </a:p>
            <a:p>
              <a:r>
                <a:rPr lang="en-US" sz="2000" b="1" dirty="0"/>
                <a:t>COMPLETE</a:t>
              </a:r>
            </a:p>
          </p:txBody>
        </p:sp>
        <p:sp>
          <p:nvSpPr>
            <p:cNvPr id="82" name="Left Brace 81">
              <a:extLst>
                <a:ext uri="{FF2B5EF4-FFF2-40B4-BE49-F238E27FC236}">
                  <a16:creationId xmlns:a16="http://schemas.microsoft.com/office/drawing/2014/main" id="{83F090D2-07A6-43C2-951D-545FB2F82EC5}"/>
                </a:ext>
              </a:extLst>
            </p:cNvPr>
            <p:cNvSpPr/>
            <p:nvPr/>
          </p:nvSpPr>
          <p:spPr>
            <a:xfrm>
              <a:off x="8875470" y="1307534"/>
              <a:ext cx="261797" cy="167226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D6B4453-2394-415C-93B9-D00325C44F8E}"/>
                </a:ext>
              </a:extLst>
            </p:cNvPr>
            <p:cNvSpPr txBox="1"/>
            <p:nvPr/>
          </p:nvSpPr>
          <p:spPr>
            <a:xfrm>
              <a:off x="9191210" y="1509294"/>
              <a:ext cx="3435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30 minutes the final </a:t>
              </a:r>
            </a:p>
            <a:p>
              <a:r>
                <a:rPr lang="en-US" dirty="0"/>
                <a:t>measurement screen will be</a:t>
              </a:r>
            </a:p>
            <a:p>
              <a:r>
                <a:rPr lang="en-US" dirty="0"/>
                <a:t>displayed. </a:t>
              </a:r>
              <a:r>
                <a:rPr lang="en-US" b="1" dirty="0"/>
                <a:t>Calibration</a:t>
              </a:r>
            </a:p>
            <a:p>
              <a:r>
                <a:rPr lang="en-US" b="1" dirty="0"/>
                <a:t>complete.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15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6944732-48B9-42FA-B8CA-E02E8518992B}"/>
              </a:ext>
            </a:extLst>
          </p:cNvPr>
          <p:cNvGrpSpPr/>
          <p:nvPr/>
        </p:nvGrpSpPr>
        <p:grpSpPr>
          <a:xfrm>
            <a:off x="464820" y="1146044"/>
            <a:ext cx="2351314" cy="1827723"/>
            <a:chOff x="517972" y="3460557"/>
            <a:chExt cx="2351314" cy="182772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F315A7-A90C-4323-95CC-01F8C14FF933}"/>
                </a:ext>
              </a:extLst>
            </p:cNvPr>
            <p:cNvGrpSpPr/>
            <p:nvPr/>
          </p:nvGrpSpPr>
          <p:grpSpPr>
            <a:xfrm>
              <a:off x="517972" y="3460557"/>
              <a:ext cx="2351314" cy="1827723"/>
              <a:chOff x="697223" y="1601277"/>
              <a:chExt cx="2351314" cy="182772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BD51F8F-7C89-445A-8981-36430C3A55B2}"/>
                  </a:ext>
                </a:extLst>
              </p:cNvPr>
              <p:cNvGrpSpPr/>
              <p:nvPr/>
            </p:nvGrpSpPr>
            <p:grpSpPr>
              <a:xfrm>
                <a:off x="779348" y="1601277"/>
                <a:ext cx="2007395" cy="1827723"/>
                <a:chOff x="814182" y="1271451"/>
                <a:chExt cx="2773749" cy="2525485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A144F3-776A-46AD-AF2F-2AEAC34897FB}"/>
                    </a:ext>
                  </a:extLst>
                </p:cNvPr>
                <p:cNvSpPr/>
                <p:nvPr/>
              </p:nvSpPr>
              <p:spPr>
                <a:xfrm>
                  <a:off x="814182" y="1645924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96CFB3A-4BBF-410C-B52F-36558D626DD8}"/>
                    </a:ext>
                  </a:extLst>
                </p:cNvPr>
                <p:cNvSpPr/>
                <p:nvPr/>
              </p:nvSpPr>
              <p:spPr>
                <a:xfrm>
                  <a:off x="814182" y="2373087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1DA4D02-B2D4-4897-B21A-D2E7110C91FD}"/>
                    </a:ext>
                  </a:extLst>
                </p:cNvPr>
                <p:cNvSpPr/>
                <p:nvPr/>
              </p:nvSpPr>
              <p:spPr>
                <a:xfrm>
                  <a:off x="814182" y="3100250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8007F7F-32FA-4208-9145-CFB0722D1691}"/>
                    </a:ext>
                  </a:extLst>
                </p:cNvPr>
                <p:cNvSpPr/>
                <p:nvPr/>
              </p:nvSpPr>
              <p:spPr>
                <a:xfrm>
                  <a:off x="1062446" y="1271451"/>
                  <a:ext cx="2525485" cy="252548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47AAED6-FFE2-4FB8-8811-914016759E36}"/>
                    </a:ext>
                  </a:extLst>
                </p:cNvPr>
                <p:cNvSpPr/>
                <p:nvPr/>
              </p:nvSpPr>
              <p:spPr>
                <a:xfrm>
                  <a:off x="1217022" y="1974667"/>
                  <a:ext cx="2216331" cy="1119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E9BA1-E4C8-49DF-B667-1870C91BFACF}"/>
                  </a:ext>
                </a:extLst>
              </p:cNvPr>
              <p:cNvSpPr txBox="1"/>
              <p:nvPr/>
            </p:nvSpPr>
            <p:spPr>
              <a:xfrm>
                <a:off x="697223" y="1690034"/>
                <a:ext cx="2351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Luminometer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0D817A-F059-4DF0-A46D-B9B003224737}"/>
                </a:ext>
              </a:extLst>
            </p:cNvPr>
            <p:cNvSpPr txBox="1"/>
            <p:nvPr/>
          </p:nvSpPr>
          <p:spPr>
            <a:xfrm>
              <a:off x="891637" y="4084191"/>
              <a:ext cx="16039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&gt; Measurement</a:t>
              </a:r>
            </a:p>
            <a:p>
              <a:r>
                <a:rPr lang="en-US" sz="1100" dirty="0"/>
                <a:t>&gt; Status - OK</a:t>
              </a:r>
            </a:p>
            <a:p>
              <a:r>
                <a:rPr lang="en-US" sz="1100" dirty="0"/>
                <a:t>&gt; Choose calibration</a:t>
              </a:r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71D62191-64DD-4C01-BCA0-F8A627E1C566}"/>
              </a:ext>
            </a:extLst>
          </p:cNvPr>
          <p:cNvSpPr/>
          <p:nvPr/>
        </p:nvSpPr>
        <p:spPr>
          <a:xfrm>
            <a:off x="539688" y="167889"/>
            <a:ext cx="741179" cy="7411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A35122-1936-44B1-9BBC-0F003851AE21}"/>
              </a:ext>
            </a:extLst>
          </p:cNvPr>
          <p:cNvSpPr txBox="1"/>
          <p:nvPr/>
        </p:nvSpPr>
        <p:spPr>
          <a:xfrm>
            <a:off x="1360416" y="188632"/>
            <a:ext cx="2122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HOLD BOTTOM BUTTON FOR 5s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94D6F40-BF15-4737-AB25-E2A3A218EC4F}"/>
              </a:ext>
            </a:extLst>
          </p:cNvPr>
          <p:cNvGrpSpPr/>
          <p:nvPr/>
        </p:nvGrpSpPr>
        <p:grpSpPr>
          <a:xfrm>
            <a:off x="3744686" y="1146044"/>
            <a:ext cx="2351314" cy="1827723"/>
            <a:chOff x="517972" y="3460557"/>
            <a:chExt cx="2351314" cy="182772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D285472-3624-43F6-896D-2024FCEA05C7}"/>
                </a:ext>
              </a:extLst>
            </p:cNvPr>
            <p:cNvGrpSpPr/>
            <p:nvPr/>
          </p:nvGrpSpPr>
          <p:grpSpPr>
            <a:xfrm>
              <a:off x="517972" y="3460557"/>
              <a:ext cx="2351314" cy="1827723"/>
              <a:chOff x="697223" y="1601277"/>
              <a:chExt cx="2351314" cy="182772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7DF2238-FC3A-4083-AFB2-8B31E9160AF5}"/>
                  </a:ext>
                </a:extLst>
              </p:cNvPr>
              <p:cNvGrpSpPr/>
              <p:nvPr/>
            </p:nvGrpSpPr>
            <p:grpSpPr>
              <a:xfrm>
                <a:off x="779348" y="1601277"/>
                <a:ext cx="2007395" cy="1827723"/>
                <a:chOff x="814182" y="1271451"/>
                <a:chExt cx="2773749" cy="2525485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672B2FA-A323-40BC-8529-9A5E010668F5}"/>
                    </a:ext>
                  </a:extLst>
                </p:cNvPr>
                <p:cNvSpPr/>
                <p:nvPr/>
              </p:nvSpPr>
              <p:spPr>
                <a:xfrm>
                  <a:off x="814182" y="1645924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4409A331-4503-4F5D-826C-1AEC8A3D53A2}"/>
                    </a:ext>
                  </a:extLst>
                </p:cNvPr>
                <p:cNvSpPr/>
                <p:nvPr/>
              </p:nvSpPr>
              <p:spPr>
                <a:xfrm>
                  <a:off x="814182" y="2373087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783ADEF-75E5-41AB-8873-B5811604AF41}"/>
                    </a:ext>
                  </a:extLst>
                </p:cNvPr>
                <p:cNvSpPr/>
                <p:nvPr/>
              </p:nvSpPr>
              <p:spPr>
                <a:xfrm>
                  <a:off x="814182" y="3100250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1033501-B7A0-46C2-8A68-2E7663EBC31D}"/>
                    </a:ext>
                  </a:extLst>
                </p:cNvPr>
                <p:cNvSpPr/>
                <p:nvPr/>
              </p:nvSpPr>
              <p:spPr>
                <a:xfrm>
                  <a:off x="1062446" y="1271451"/>
                  <a:ext cx="2525485" cy="252548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9428C91-B0AB-45ED-A23E-D36DBD51CDEB}"/>
                    </a:ext>
                  </a:extLst>
                </p:cNvPr>
                <p:cNvSpPr/>
                <p:nvPr/>
              </p:nvSpPr>
              <p:spPr>
                <a:xfrm>
                  <a:off x="1217022" y="1974667"/>
                  <a:ext cx="2216331" cy="1119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3A1E7E7-D4AA-46DF-885E-596E860D2307}"/>
                  </a:ext>
                </a:extLst>
              </p:cNvPr>
              <p:cNvSpPr txBox="1"/>
              <p:nvPr/>
            </p:nvSpPr>
            <p:spPr>
              <a:xfrm>
                <a:off x="697223" y="1690034"/>
                <a:ext cx="2351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Luminometer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94D0EE3-44D0-49DA-B406-C6247668A957}"/>
                </a:ext>
              </a:extLst>
            </p:cNvPr>
            <p:cNvSpPr txBox="1"/>
            <p:nvPr/>
          </p:nvSpPr>
          <p:spPr>
            <a:xfrm>
              <a:off x="891637" y="4084191"/>
              <a:ext cx="160398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&gt; Yes – top button</a:t>
              </a:r>
            </a:p>
            <a:p>
              <a:r>
                <a:rPr lang="en-US" sz="1100" dirty="0"/>
                <a:t>---</a:t>
              </a:r>
            </a:p>
            <a:p>
              <a:r>
                <a:rPr lang="en-US" sz="1100" dirty="0"/>
                <a:t>&gt; No – bottom button</a:t>
              </a:r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E4BF239F-9639-497A-AFA2-F9B2D880D765}"/>
              </a:ext>
            </a:extLst>
          </p:cNvPr>
          <p:cNvSpPr/>
          <p:nvPr/>
        </p:nvSpPr>
        <p:spPr>
          <a:xfrm>
            <a:off x="3819554" y="167889"/>
            <a:ext cx="741179" cy="7411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C789CEF-16E6-4E20-BC5D-0448F07522BC}"/>
              </a:ext>
            </a:extLst>
          </p:cNvPr>
          <p:cNvSpPr txBox="1"/>
          <p:nvPr/>
        </p:nvSpPr>
        <p:spPr>
          <a:xfrm>
            <a:off x="4640282" y="188632"/>
            <a:ext cx="137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TAP TOP BUTTON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4EF3448-66B8-4139-8895-73EBFAE040CE}"/>
              </a:ext>
            </a:extLst>
          </p:cNvPr>
          <p:cNvSpPr txBox="1"/>
          <p:nvPr/>
        </p:nvSpPr>
        <p:spPr>
          <a:xfrm>
            <a:off x="546945" y="3156838"/>
            <a:ext cx="235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*This can be done from any screen (except during a measurement)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DE9B64C-92F2-425A-857B-197EDECF0133}"/>
              </a:ext>
            </a:extLst>
          </p:cNvPr>
          <p:cNvSpPr/>
          <p:nvPr/>
        </p:nvSpPr>
        <p:spPr>
          <a:xfrm>
            <a:off x="6890090" y="190997"/>
            <a:ext cx="741179" cy="74117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7A71D53-FA1E-4E70-9B03-35507F7298A8}"/>
              </a:ext>
            </a:extLst>
          </p:cNvPr>
          <p:cNvSpPr txBox="1"/>
          <p:nvPr/>
        </p:nvSpPr>
        <p:spPr>
          <a:xfrm>
            <a:off x="7710818" y="211740"/>
            <a:ext cx="1370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POWERED OFF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6E59742-B5D7-4B96-8EC9-EAFDF1FEBEFA}"/>
              </a:ext>
            </a:extLst>
          </p:cNvPr>
          <p:cNvGrpSpPr/>
          <p:nvPr/>
        </p:nvGrpSpPr>
        <p:grpSpPr>
          <a:xfrm>
            <a:off x="6764963" y="1146044"/>
            <a:ext cx="2351314" cy="1827723"/>
            <a:chOff x="517972" y="3460557"/>
            <a:chExt cx="2351314" cy="182772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D4A7807-369C-431D-8556-BD9B292A72FF}"/>
                </a:ext>
              </a:extLst>
            </p:cNvPr>
            <p:cNvGrpSpPr/>
            <p:nvPr/>
          </p:nvGrpSpPr>
          <p:grpSpPr>
            <a:xfrm>
              <a:off x="517972" y="3460557"/>
              <a:ext cx="2351314" cy="1827723"/>
              <a:chOff x="697223" y="1601277"/>
              <a:chExt cx="2351314" cy="1827723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E9BDD90-B2C9-442D-9578-C469CF78DE61}"/>
                  </a:ext>
                </a:extLst>
              </p:cNvPr>
              <p:cNvGrpSpPr/>
              <p:nvPr/>
            </p:nvGrpSpPr>
            <p:grpSpPr>
              <a:xfrm>
                <a:off x="779348" y="1601277"/>
                <a:ext cx="2007395" cy="1827723"/>
                <a:chOff x="814182" y="1271451"/>
                <a:chExt cx="2773749" cy="2525485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DC599E1B-CF26-4846-9334-22DE273D9FE5}"/>
                    </a:ext>
                  </a:extLst>
                </p:cNvPr>
                <p:cNvSpPr/>
                <p:nvPr/>
              </p:nvSpPr>
              <p:spPr>
                <a:xfrm>
                  <a:off x="814182" y="1645924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DFDF4A06-5CE3-40F7-A9AC-92F1726A7BF2}"/>
                    </a:ext>
                  </a:extLst>
                </p:cNvPr>
                <p:cNvSpPr/>
                <p:nvPr/>
              </p:nvSpPr>
              <p:spPr>
                <a:xfrm>
                  <a:off x="814182" y="2373087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145CA4B-D0E9-4B58-AA91-E20B4F7C70D8}"/>
                    </a:ext>
                  </a:extLst>
                </p:cNvPr>
                <p:cNvSpPr/>
                <p:nvPr/>
              </p:nvSpPr>
              <p:spPr>
                <a:xfrm>
                  <a:off x="814182" y="3100250"/>
                  <a:ext cx="651104" cy="32875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C8B813E9-752C-4374-A37D-2CAD0560388E}"/>
                    </a:ext>
                  </a:extLst>
                </p:cNvPr>
                <p:cNvSpPr/>
                <p:nvPr/>
              </p:nvSpPr>
              <p:spPr>
                <a:xfrm>
                  <a:off x="1062446" y="1271451"/>
                  <a:ext cx="2525485" cy="252548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67E552DB-7919-4E91-AF9C-41CC4DF593CC}"/>
                    </a:ext>
                  </a:extLst>
                </p:cNvPr>
                <p:cNvSpPr/>
                <p:nvPr/>
              </p:nvSpPr>
              <p:spPr>
                <a:xfrm>
                  <a:off x="1217022" y="1974667"/>
                  <a:ext cx="2216331" cy="1119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455B820-23D2-4102-A482-472ED386228E}"/>
                  </a:ext>
                </a:extLst>
              </p:cNvPr>
              <p:cNvSpPr txBox="1"/>
              <p:nvPr/>
            </p:nvSpPr>
            <p:spPr>
              <a:xfrm>
                <a:off x="697223" y="1690034"/>
                <a:ext cx="23513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Luminometer</a:t>
                </a: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B11453F-9C1C-4C98-8810-06F8BD351182}"/>
                </a:ext>
              </a:extLst>
            </p:cNvPr>
            <p:cNvSpPr txBox="1"/>
            <p:nvPr/>
          </p:nvSpPr>
          <p:spPr>
            <a:xfrm>
              <a:off x="835703" y="4238089"/>
              <a:ext cx="16039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POWERED OFF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75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875116C-EC55-C048-B525-270350AE18CB}"/>
              </a:ext>
            </a:extLst>
          </p:cNvPr>
          <p:cNvGrpSpPr/>
          <p:nvPr/>
        </p:nvGrpSpPr>
        <p:grpSpPr>
          <a:xfrm>
            <a:off x="379639" y="1845629"/>
            <a:ext cx="10726478" cy="4618239"/>
            <a:chOff x="379639" y="1845629"/>
            <a:chExt cx="10726478" cy="461823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BE75FD-B6FD-3B4E-BE73-9D9E2942A98A}"/>
                </a:ext>
              </a:extLst>
            </p:cNvPr>
            <p:cNvGrpSpPr/>
            <p:nvPr/>
          </p:nvGrpSpPr>
          <p:grpSpPr>
            <a:xfrm>
              <a:off x="379639" y="1845629"/>
              <a:ext cx="10726478" cy="4618239"/>
              <a:chOff x="379639" y="1845629"/>
              <a:chExt cx="10726478" cy="4618239"/>
            </a:xfrm>
          </p:grpSpPr>
          <p:pic>
            <p:nvPicPr>
              <p:cNvPr id="7" name="Picture 6" descr="A picture containing wall, indoor&#10;&#10;Description automatically generated">
                <a:extLst>
                  <a:ext uri="{FF2B5EF4-FFF2-40B4-BE49-F238E27FC236}">
                    <a16:creationId xmlns:a16="http://schemas.microsoft.com/office/drawing/2014/main" id="{0120C996-6F11-A946-93CC-19D55F0C23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333" r="17500"/>
              <a:stretch/>
            </p:blipFill>
            <p:spPr>
              <a:xfrm rot="5400000">
                <a:off x="503571" y="1770388"/>
                <a:ext cx="2938938" cy="3186801"/>
              </a:xfrm>
              <a:prstGeom prst="rect">
                <a:avLst/>
              </a:prstGeom>
            </p:spPr>
          </p:pic>
          <p:pic>
            <p:nvPicPr>
              <p:cNvPr id="9" name="Picture 8" descr="A picture containing person, indoor, hand&#10;&#10;Description automatically generated">
                <a:extLst>
                  <a:ext uri="{FF2B5EF4-FFF2-40B4-BE49-F238E27FC236}">
                    <a16:creationId xmlns:a16="http://schemas.microsoft.com/office/drawing/2014/main" id="{F5318098-CC73-E142-93BD-F92CB28312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166" t="12685"/>
              <a:stretch/>
            </p:blipFill>
            <p:spPr>
              <a:xfrm rot="5400000">
                <a:off x="4301088" y="1956320"/>
                <a:ext cx="2932607" cy="2711225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FDA735AB-A411-0040-8E38-17BFC0401A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3661" y="3478283"/>
                <a:ext cx="0" cy="1785256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2518ED-ABD6-4B4A-8614-AC040927E31B}"/>
                  </a:ext>
                </a:extLst>
              </p:cNvPr>
              <p:cNvSpPr txBox="1"/>
              <p:nvPr/>
            </p:nvSpPr>
            <p:spPr>
              <a:xfrm>
                <a:off x="5315975" y="5274425"/>
                <a:ext cx="21553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Flip this switch down (AS SHOWN)</a:t>
                </a:r>
              </a:p>
            </p:txBody>
          </p:sp>
          <p:sp>
            <p:nvSpPr>
              <p:cNvPr id="15" name="Curved Up Arrow 14">
                <a:extLst>
                  <a:ext uri="{FF2B5EF4-FFF2-40B4-BE49-F238E27FC236}">
                    <a16:creationId xmlns:a16="http://schemas.microsoft.com/office/drawing/2014/main" id="{37B28E8D-42E9-884F-8A4D-73667C3BB6DD}"/>
                  </a:ext>
                </a:extLst>
              </p:cNvPr>
              <p:cNvSpPr/>
              <p:nvPr/>
            </p:nvSpPr>
            <p:spPr>
              <a:xfrm>
                <a:off x="3011104" y="4926082"/>
                <a:ext cx="1785257" cy="527661"/>
              </a:xfrm>
              <a:prstGeom prst="curvedUpArrow">
                <a:avLst>
                  <a:gd name="adj1" fmla="val 25000"/>
                  <a:gd name="adj2" fmla="val 36993"/>
                  <a:gd name="adj3" fmla="val 25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16" descr="A picture containing text, indoor, wall&#10;&#10;Description automatically generated">
                <a:extLst>
                  <a:ext uri="{FF2B5EF4-FFF2-40B4-BE49-F238E27FC236}">
                    <a16:creationId xmlns:a16="http://schemas.microsoft.com/office/drawing/2014/main" id="{472422A3-AC11-7F41-ABFF-D51BA3949F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841"/>
              <a:stretch/>
            </p:blipFill>
            <p:spPr>
              <a:xfrm rot="5400000">
                <a:off x="8220753" y="1941562"/>
                <a:ext cx="2981297" cy="278943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EA50AA-75F2-B84D-B37D-07F90F98DA3A}"/>
                  </a:ext>
                </a:extLst>
              </p:cNvPr>
              <p:cNvSpPr txBox="1"/>
              <p:nvPr/>
            </p:nvSpPr>
            <p:spPr>
              <a:xfrm>
                <a:off x="8316696" y="5263539"/>
                <a:ext cx="27894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Plug in the device with the provided charger.</a:t>
                </a:r>
                <a:br>
                  <a:rPr lang="en-US" b="1" dirty="0"/>
                </a:br>
                <a:r>
                  <a:rPr lang="en-US" b="1" dirty="0"/>
                  <a:t>(You should see an orange LED light up inside!)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D4D51E-C87E-9C4F-BA72-64213A40E002}"/>
                </a:ext>
              </a:extLst>
            </p:cNvPr>
            <p:cNvSpPr txBox="1"/>
            <p:nvPr/>
          </p:nvSpPr>
          <p:spPr>
            <a:xfrm>
              <a:off x="637496" y="5274425"/>
              <a:ext cx="26710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AFTER the device is powered off, pull the device out of its case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4B4979D-1622-4441-8A9A-221BB03B5B81}"/>
              </a:ext>
            </a:extLst>
          </p:cNvPr>
          <p:cNvSpPr txBox="1"/>
          <p:nvPr/>
        </p:nvSpPr>
        <p:spPr>
          <a:xfrm>
            <a:off x="1502228" y="386711"/>
            <a:ext cx="8512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Charging Instructions</a:t>
            </a:r>
          </a:p>
        </p:txBody>
      </p:sp>
    </p:spTree>
    <p:extLst>
      <p:ext uri="{BB962C8B-B14F-4D97-AF65-F5344CB8AC3E}">
        <p14:creationId xmlns:p14="http://schemas.microsoft.com/office/powerpoint/2010/main" val="89624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E72ABD-D001-E043-83EB-B763FD33F272}"/>
              </a:ext>
            </a:extLst>
          </p:cNvPr>
          <p:cNvGrpSpPr/>
          <p:nvPr/>
        </p:nvGrpSpPr>
        <p:grpSpPr>
          <a:xfrm>
            <a:off x="637496" y="397597"/>
            <a:ext cx="10867685" cy="6354156"/>
            <a:chOff x="637496" y="386711"/>
            <a:chExt cx="10867685" cy="63541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875116C-EC55-C048-B525-270350AE18CB}"/>
                </a:ext>
              </a:extLst>
            </p:cNvPr>
            <p:cNvGrpSpPr/>
            <p:nvPr/>
          </p:nvGrpSpPr>
          <p:grpSpPr>
            <a:xfrm>
              <a:off x="637496" y="4926082"/>
              <a:ext cx="10468621" cy="1814785"/>
              <a:chOff x="637496" y="4926082"/>
              <a:chExt cx="10468621" cy="181478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EBE75FD-B6FD-3B4E-BE73-9D9E2942A98A}"/>
                  </a:ext>
                </a:extLst>
              </p:cNvPr>
              <p:cNvGrpSpPr/>
              <p:nvPr/>
            </p:nvGrpSpPr>
            <p:grpSpPr>
              <a:xfrm>
                <a:off x="3308583" y="4926082"/>
                <a:ext cx="7797534" cy="1814785"/>
                <a:chOff x="3308583" y="4926082"/>
                <a:chExt cx="7797534" cy="1814785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2518ED-ABD6-4B4A-8614-AC040927E31B}"/>
                    </a:ext>
                  </a:extLst>
                </p:cNvPr>
                <p:cNvSpPr txBox="1"/>
                <p:nvPr/>
              </p:nvSpPr>
              <p:spPr>
                <a:xfrm>
                  <a:off x="5018313" y="5274425"/>
                  <a:ext cx="21553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Confirm power off by tapping the TOP button</a:t>
                  </a:r>
                </a:p>
              </p:txBody>
            </p:sp>
            <p:sp>
              <p:nvSpPr>
                <p:cNvPr id="15" name="Curved Up Arrow 14">
                  <a:extLst>
                    <a:ext uri="{FF2B5EF4-FFF2-40B4-BE49-F238E27FC236}">
                      <a16:creationId xmlns:a16="http://schemas.microsoft.com/office/drawing/2014/main" id="{37B28E8D-42E9-884F-8A4D-73667C3BB6DD}"/>
                    </a:ext>
                  </a:extLst>
                </p:cNvPr>
                <p:cNvSpPr/>
                <p:nvPr/>
              </p:nvSpPr>
              <p:spPr>
                <a:xfrm>
                  <a:off x="3308583" y="4926082"/>
                  <a:ext cx="1785257" cy="527661"/>
                </a:xfrm>
                <a:prstGeom prst="curvedUpArrow">
                  <a:avLst>
                    <a:gd name="adj1" fmla="val 25000"/>
                    <a:gd name="adj2" fmla="val 36993"/>
                    <a:gd name="adj3" fmla="val 25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1EA50AA-75F2-B84D-B37D-07F90F98DA3A}"/>
                    </a:ext>
                  </a:extLst>
                </p:cNvPr>
                <p:cNvSpPr txBox="1"/>
                <p:nvPr/>
              </p:nvSpPr>
              <p:spPr>
                <a:xfrm>
                  <a:off x="8316696" y="5263539"/>
                  <a:ext cx="2789421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Wait for the power off screen. After 15 seconds, pull the device out of its housing and flip the power switch off.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D4D51E-C87E-9C4F-BA72-64213A40E002}"/>
                  </a:ext>
                </a:extLst>
              </p:cNvPr>
              <p:cNvSpPr txBox="1"/>
              <p:nvPr/>
            </p:nvSpPr>
            <p:spPr>
              <a:xfrm>
                <a:off x="637496" y="5274425"/>
                <a:ext cx="26710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Hold the BOTTOM button for 5 seconds from any screen (except during a measurement)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B4979D-1622-4441-8A9A-221BB03B5B81}"/>
                </a:ext>
              </a:extLst>
            </p:cNvPr>
            <p:cNvSpPr txBox="1"/>
            <p:nvPr/>
          </p:nvSpPr>
          <p:spPr>
            <a:xfrm>
              <a:off x="1502228" y="386711"/>
              <a:ext cx="85125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/>
                <a:t>Powering off</a:t>
              </a:r>
            </a:p>
          </p:txBody>
        </p:sp>
        <p:pic>
          <p:nvPicPr>
            <p:cNvPr id="3" name="Picture 2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F8B024DD-2472-1244-BEA1-C2F8DEA35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471" t="15061" r="11782"/>
            <a:stretch/>
          </p:blipFill>
          <p:spPr>
            <a:xfrm rot="5400000">
              <a:off x="636508" y="1823736"/>
              <a:ext cx="2982692" cy="2980716"/>
            </a:xfrm>
            <a:prstGeom prst="rect">
              <a:avLst/>
            </a:prstGeom>
          </p:spPr>
        </p:pic>
        <p:pic>
          <p:nvPicPr>
            <p:cNvPr id="8" name="Picture 7" descr="A picture containing text, indoor, case, camera&#10;&#10;Description automatically generated">
              <a:extLst>
                <a:ext uri="{FF2B5EF4-FFF2-40B4-BE49-F238E27FC236}">
                  <a16:creationId xmlns:a16="http://schemas.microsoft.com/office/drawing/2014/main" id="{E68F3150-F63A-8B48-9EFB-18699EC07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508" t="3228" r="13667"/>
            <a:stretch/>
          </p:blipFill>
          <p:spPr>
            <a:xfrm rot="5400000">
              <a:off x="4662187" y="1766203"/>
              <a:ext cx="2867625" cy="2980716"/>
            </a:xfrm>
            <a:prstGeom prst="rect">
              <a:avLst/>
            </a:prstGeom>
          </p:spPr>
        </p:pic>
        <p:pic>
          <p:nvPicPr>
            <p:cNvPr id="12" name="Picture 11" descr="A picture containing black, camera&#10;&#10;Description automatically generated">
              <a:extLst>
                <a:ext uri="{FF2B5EF4-FFF2-40B4-BE49-F238E27FC236}">
                  <a16:creationId xmlns:a16="http://schemas.microsoft.com/office/drawing/2014/main" id="{EC6C2ED1-05D0-3C42-AF6E-4CD91E29D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265" r="16581"/>
            <a:stretch/>
          </p:blipFill>
          <p:spPr>
            <a:xfrm rot="5400000">
              <a:off x="8581011" y="1766204"/>
              <a:ext cx="2867624" cy="2980716"/>
            </a:xfrm>
            <a:prstGeom prst="rect">
              <a:avLst/>
            </a:prstGeom>
          </p:spPr>
        </p:pic>
        <p:sp>
          <p:nvSpPr>
            <p:cNvPr id="23" name="Curved Up Arrow 22">
              <a:extLst>
                <a:ext uri="{FF2B5EF4-FFF2-40B4-BE49-F238E27FC236}">
                  <a16:creationId xmlns:a16="http://schemas.microsoft.com/office/drawing/2014/main" id="{BE7AC938-C4AF-AB46-96BF-67BE01D04594}"/>
                </a:ext>
              </a:extLst>
            </p:cNvPr>
            <p:cNvSpPr/>
            <p:nvPr/>
          </p:nvSpPr>
          <p:spPr>
            <a:xfrm>
              <a:off x="7098158" y="4926082"/>
              <a:ext cx="1785257" cy="527661"/>
            </a:xfrm>
            <a:prstGeom prst="curvedUpArrow">
              <a:avLst>
                <a:gd name="adj1" fmla="val 25000"/>
                <a:gd name="adj2" fmla="val 36993"/>
                <a:gd name="adj3" fmla="val 25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092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436</Words>
  <Application>Microsoft Macintosh PowerPoint</Application>
  <PresentationFormat>Widescreen</PresentationFormat>
  <Paragraphs>114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Ilakkiyan Jeyakumar</dc:creator>
  <cp:lastModifiedBy>ilakkiyan jeyakumar</cp:lastModifiedBy>
  <cp:revision>12</cp:revision>
  <dcterms:created xsi:type="dcterms:W3CDTF">2021-08-19T02:50:37Z</dcterms:created>
  <dcterms:modified xsi:type="dcterms:W3CDTF">2021-08-24T14:08:24Z</dcterms:modified>
</cp:coreProperties>
</file>